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56" r:id="rId2"/>
    <p:sldId id="270" r:id="rId3"/>
    <p:sldId id="267" r:id="rId4"/>
    <p:sldId id="268" r:id="rId5"/>
    <p:sldId id="262" r:id="rId6"/>
    <p:sldId id="264" r:id="rId7"/>
    <p:sldId id="271" r:id="rId8"/>
  </p:sldIdLst>
  <p:sldSz cx="15119350" cy="10691813"/>
  <p:notesSz cx="9939338" cy="14368463"/>
  <p:defaultTextStyle>
    <a:defPPr>
      <a:defRPr lang="ja-JP"/>
    </a:defPPr>
    <a:lvl1pPr algn="l" defTabSz="1474141" rtl="0" fontAlgn="base">
      <a:spcBef>
        <a:spcPct val="0"/>
      </a:spcBef>
      <a:spcAft>
        <a:spcPct val="0"/>
      </a:spcAft>
      <a:defRPr kumimoji="1" sz="2880" kern="1200">
        <a:solidFill>
          <a:schemeClr val="tx1"/>
        </a:solidFill>
        <a:latin typeface="Arial" charset="0"/>
        <a:ea typeface="ＭＳ Ｐゴシック" charset="-128"/>
        <a:cs typeface="+mn-cs"/>
      </a:defRPr>
    </a:lvl1pPr>
    <a:lvl2pPr marL="737071" indent="-210331" algn="l" defTabSz="1474141" rtl="0" fontAlgn="base">
      <a:spcBef>
        <a:spcPct val="0"/>
      </a:spcBef>
      <a:spcAft>
        <a:spcPct val="0"/>
      </a:spcAft>
      <a:defRPr kumimoji="1" sz="2880" kern="1200">
        <a:solidFill>
          <a:schemeClr val="tx1"/>
        </a:solidFill>
        <a:latin typeface="Arial" charset="0"/>
        <a:ea typeface="ＭＳ Ｐゴシック" charset="-128"/>
        <a:cs typeface="+mn-cs"/>
      </a:defRPr>
    </a:lvl2pPr>
    <a:lvl3pPr marL="1474141" indent="-420661" algn="l" defTabSz="1474141" rtl="0" fontAlgn="base">
      <a:spcBef>
        <a:spcPct val="0"/>
      </a:spcBef>
      <a:spcAft>
        <a:spcPct val="0"/>
      </a:spcAft>
      <a:defRPr kumimoji="1" sz="2880" kern="1200">
        <a:solidFill>
          <a:schemeClr val="tx1"/>
        </a:solidFill>
        <a:latin typeface="Arial" charset="0"/>
        <a:ea typeface="ＭＳ Ｐゴシック" charset="-128"/>
        <a:cs typeface="+mn-cs"/>
      </a:defRPr>
    </a:lvl3pPr>
    <a:lvl4pPr marL="2211212" indent="-630991" algn="l" defTabSz="1474141" rtl="0" fontAlgn="base">
      <a:spcBef>
        <a:spcPct val="0"/>
      </a:spcBef>
      <a:spcAft>
        <a:spcPct val="0"/>
      </a:spcAft>
      <a:defRPr kumimoji="1" sz="2880" kern="1200">
        <a:solidFill>
          <a:schemeClr val="tx1"/>
        </a:solidFill>
        <a:latin typeface="Arial" charset="0"/>
        <a:ea typeface="ＭＳ Ｐゴシック" charset="-128"/>
        <a:cs typeface="+mn-cs"/>
      </a:defRPr>
    </a:lvl4pPr>
    <a:lvl5pPr marL="2948282" indent="-841321" algn="l" defTabSz="1474141" rtl="0" fontAlgn="base">
      <a:spcBef>
        <a:spcPct val="0"/>
      </a:spcBef>
      <a:spcAft>
        <a:spcPct val="0"/>
      </a:spcAft>
      <a:defRPr kumimoji="1" sz="2880" kern="1200">
        <a:solidFill>
          <a:schemeClr val="tx1"/>
        </a:solidFill>
        <a:latin typeface="Arial" charset="0"/>
        <a:ea typeface="ＭＳ Ｐゴシック" charset="-128"/>
        <a:cs typeface="+mn-cs"/>
      </a:defRPr>
    </a:lvl5pPr>
    <a:lvl6pPr marL="2633701" algn="l" defTabSz="1053480" rtl="0" eaLnBrk="1" latinLnBrk="0" hangingPunct="1">
      <a:defRPr kumimoji="1" sz="2880" kern="1200">
        <a:solidFill>
          <a:schemeClr val="tx1"/>
        </a:solidFill>
        <a:latin typeface="Arial" charset="0"/>
        <a:ea typeface="ＭＳ Ｐゴシック" charset="-128"/>
        <a:cs typeface="+mn-cs"/>
      </a:defRPr>
    </a:lvl6pPr>
    <a:lvl7pPr marL="3160441" algn="l" defTabSz="1053480" rtl="0" eaLnBrk="1" latinLnBrk="0" hangingPunct="1">
      <a:defRPr kumimoji="1" sz="2880" kern="1200">
        <a:solidFill>
          <a:schemeClr val="tx1"/>
        </a:solidFill>
        <a:latin typeface="Arial" charset="0"/>
        <a:ea typeface="ＭＳ Ｐゴシック" charset="-128"/>
        <a:cs typeface="+mn-cs"/>
      </a:defRPr>
    </a:lvl7pPr>
    <a:lvl8pPr marL="3687181" algn="l" defTabSz="1053480" rtl="0" eaLnBrk="1" latinLnBrk="0" hangingPunct="1">
      <a:defRPr kumimoji="1" sz="2880" kern="1200">
        <a:solidFill>
          <a:schemeClr val="tx1"/>
        </a:solidFill>
        <a:latin typeface="Arial" charset="0"/>
        <a:ea typeface="ＭＳ Ｐゴシック" charset="-128"/>
        <a:cs typeface="+mn-cs"/>
      </a:defRPr>
    </a:lvl8pPr>
    <a:lvl9pPr marL="4213921" algn="l" defTabSz="1053480" rtl="0" eaLnBrk="1" latinLnBrk="0" hangingPunct="1">
      <a:defRPr kumimoji="1" sz="288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3368" userDrawn="1">
          <p15:clr>
            <a:srgbClr val="A4A3A4"/>
          </p15:clr>
        </p15:guide>
        <p15:guide id="2" pos="476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99CC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07" autoAdjust="0"/>
    <p:restoredTop sz="97445" autoAdjust="0"/>
  </p:normalViewPr>
  <p:slideViewPr>
    <p:cSldViewPr snapToGrid="0">
      <p:cViewPr varScale="1">
        <p:scale>
          <a:sx n="69" d="100"/>
          <a:sy n="69" d="100"/>
        </p:scale>
        <p:origin x="1386" y="66"/>
      </p:cViewPr>
      <p:guideLst>
        <p:guide orient="horz" pos="3368"/>
        <p:guide pos="476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78" d="100"/>
          <a:sy n="78" d="100"/>
        </p:scale>
        <p:origin x="3978"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87D64DBA-96A0-463B-98AE-C2D753A2CE4D}"/>
              </a:ext>
            </a:extLst>
          </p:cNvPr>
          <p:cNvSpPr>
            <a:spLocks noGrp="1"/>
          </p:cNvSpPr>
          <p:nvPr>
            <p:ph type="hdr" sz="quarter"/>
          </p:nvPr>
        </p:nvSpPr>
        <p:spPr>
          <a:xfrm>
            <a:off x="2" y="5"/>
            <a:ext cx="4307742" cy="720603"/>
          </a:xfrm>
          <a:prstGeom prst="rect">
            <a:avLst/>
          </a:prstGeom>
        </p:spPr>
        <p:txBody>
          <a:bodyPr vert="horz" lIns="132708" tIns="66354" rIns="132708" bIns="66354" rtlCol="0"/>
          <a:lstStyle>
            <a:lvl1pPr algn="l">
              <a:defRPr sz="1700"/>
            </a:lvl1pPr>
          </a:lstStyle>
          <a:p>
            <a:endParaRPr kumimoji="1" lang="ja-JP" altLang="en-US"/>
          </a:p>
        </p:txBody>
      </p:sp>
      <p:sp>
        <p:nvSpPr>
          <p:cNvPr id="3" name="日付プレースホルダー 2">
            <a:extLst>
              <a:ext uri="{FF2B5EF4-FFF2-40B4-BE49-F238E27FC236}">
                <a16:creationId xmlns:a16="http://schemas.microsoft.com/office/drawing/2014/main" id="{423BCED9-5FDA-463C-8B6C-4008F9A77257}"/>
              </a:ext>
            </a:extLst>
          </p:cNvPr>
          <p:cNvSpPr>
            <a:spLocks noGrp="1"/>
          </p:cNvSpPr>
          <p:nvPr>
            <p:ph type="dt" sz="quarter" idx="1"/>
          </p:nvPr>
        </p:nvSpPr>
        <p:spPr>
          <a:xfrm>
            <a:off x="5629278" y="5"/>
            <a:ext cx="4307742" cy="720603"/>
          </a:xfrm>
          <a:prstGeom prst="rect">
            <a:avLst/>
          </a:prstGeom>
        </p:spPr>
        <p:txBody>
          <a:bodyPr vert="horz" lIns="132708" tIns="66354" rIns="132708" bIns="66354" rtlCol="0"/>
          <a:lstStyle>
            <a:lvl1pPr algn="r">
              <a:defRPr sz="1700"/>
            </a:lvl1pPr>
          </a:lstStyle>
          <a:p>
            <a:fld id="{DEFD8396-28E2-4AF0-BF50-81F838075085}" type="datetimeFigureOut">
              <a:rPr kumimoji="1" lang="ja-JP" altLang="en-US" smtClean="0"/>
              <a:t>2026/3/3</a:t>
            </a:fld>
            <a:endParaRPr kumimoji="1" lang="ja-JP" altLang="en-US"/>
          </a:p>
        </p:txBody>
      </p:sp>
      <p:sp>
        <p:nvSpPr>
          <p:cNvPr id="4" name="フッター プレースホルダー 3">
            <a:extLst>
              <a:ext uri="{FF2B5EF4-FFF2-40B4-BE49-F238E27FC236}">
                <a16:creationId xmlns:a16="http://schemas.microsoft.com/office/drawing/2014/main" id="{49C8E59D-D1E7-4120-95F3-F21294FE5DEE}"/>
              </a:ext>
            </a:extLst>
          </p:cNvPr>
          <p:cNvSpPr>
            <a:spLocks noGrp="1"/>
          </p:cNvSpPr>
          <p:nvPr>
            <p:ph type="ftr" sz="quarter" idx="2"/>
          </p:nvPr>
        </p:nvSpPr>
        <p:spPr>
          <a:xfrm>
            <a:off x="2" y="13647865"/>
            <a:ext cx="4307742" cy="720603"/>
          </a:xfrm>
          <a:prstGeom prst="rect">
            <a:avLst/>
          </a:prstGeom>
        </p:spPr>
        <p:txBody>
          <a:bodyPr vert="horz" lIns="132708" tIns="66354" rIns="132708" bIns="66354" rtlCol="0" anchor="b"/>
          <a:lstStyle>
            <a:lvl1pPr algn="l">
              <a:defRPr sz="1700"/>
            </a:lvl1pPr>
          </a:lstStyle>
          <a:p>
            <a:endParaRPr kumimoji="1" lang="ja-JP" altLang="en-US"/>
          </a:p>
        </p:txBody>
      </p:sp>
      <p:sp>
        <p:nvSpPr>
          <p:cNvPr id="5" name="スライド番号プレースホルダー 4">
            <a:extLst>
              <a:ext uri="{FF2B5EF4-FFF2-40B4-BE49-F238E27FC236}">
                <a16:creationId xmlns:a16="http://schemas.microsoft.com/office/drawing/2014/main" id="{A530CDE6-243A-4406-86DD-126841352616}"/>
              </a:ext>
            </a:extLst>
          </p:cNvPr>
          <p:cNvSpPr>
            <a:spLocks noGrp="1"/>
          </p:cNvSpPr>
          <p:nvPr>
            <p:ph type="sldNum" sz="quarter" idx="3"/>
          </p:nvPr>
        </p:nvSpPr>
        <p:spPr>
          <a:xfrm>
            <a:off x="5629278" y="13647865"/>
            <a:ext cx="4307742" cy="720603"/>
          </a:xfrm>
          <a:prstGeom prst="rect">
            <a:avLst/>
          </a:prstGeom>
        </p:spPr>
        <p:txBody>
          <a:bodyPr vert="horz" lIns="132708" tIns="66354" rIns="132708" bIns="66354" rtlCol="0" anchor="b"/>
          <a:lstStyle>
            <a:lvl1pPr algn="r">
              <a:defRPr sz="1700"/>
            </a:lvl1pPr>
          </a:lstStyle>
          <a:p>
            <a:fld id="{44455ABB-7294-423F-AFCE-59CBE3B8276E}" type="slidenum">
              <a:rPr kumimoji="1" lang="ja-JP" altLang="en-US" smtClean="0"/>
              <a:t>‹#›</a:t>
            </a:fld>
            <a:endParaRPr kumimoji="1" lang="ja-JP" altLang="en-US"/>
          </a:p>
        </p:txBody>
      </p:sp>
    </p:spTree>
    <p:extLst>
      <p:ext uri="{BB962C8B-B14F-4D97-AF65-F5344CB8AC3E}">
        <p14:creationId xmlns:p14="http://schemas.microsoft.com/office/powerpoint/2010/main" val="3257582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5" y="0"/>
            <a:ext cx="4310061" cy="716013"/>
          </a:xfrm>
          <a:prstGeom prst="rect">
            <a:avLst/>
          </a:prstGeom>
        </p:spPr>
        <p:txBody>
          <a:bodyPr vert="horz" lIns="132685" tIns="66342" rIns="132685" bIns="66342" rtlCol="0"/>
          <a:lstStyle>
            <a:lvl1pPr algn="l" defTabSz="1857598" fontAlgn="auto">
              <a:spcBef>
                <a:spcPts val="0"/>
              </a:spcBef>
              <a:spcAft>
                <a:spcPts val="0"/>
              </a:spcAft>
              <a:defRPr sz="1600">
                <a:latin typeface="+mn-lt"/>
                <a:ea typeface="+mn-ea"/>
              </a:defRPr>
            </a:lvl1pPr>
          </a:lstStyle>
          <a:p>
            <a:pPr>
              <a:defRPr/>
            </a:pPr>
            <a:endParaRPr lang="ja-JP" altLang="en-US"/>
          </a:p>
        </p:txBody>
      </p:sp>
      <p:sp>
        <p:nvSpPr>
          <p:cNvPr id="3" name="日付プレースホルダ 2"/>
          <p:cNvSpPr>
            <a:spLocks noGrp="1"/>
          </p:cNvSpPr>
          <p:nvPr>
            <p:ph type="dt" idx="1"/>
          </p:nvPr>
        </p:nvSpPr>
        <p:spPr>
          <a:xfrm>
            <a:off x="5629278" y="0"/>
            <a:ext cx="4307742" cy="716013"/>
          </a:xfrm>
          <a:prstGeom prst="rect">
            <a:avLst/>
          </a:prstGeom>
        </p:spPr>
        <p:txBody>
          <a:bodyPr vert="horz" lIns="132685" tIns="66342" rIns="132685" bIns="66342" rtlCol="0"/>
          <a:lstStyle>
            <a:lvl1pPr algn="r" defTabSz="1857598" fontAlgn="auto">
              <a:spcBef>
                <a:spcPts val="0"/>
              </a:spcBef>
              <a:spcAft>
                <a:spcPts val="0"/>
              </a:spcAft>
              <a:defRPr sz="1600">
                <a:latin typeface="+mn-lt"/>
                <a:ea typeface="+mn-ea"/>
              </a:defRPr>
            </a:lvl1pPr>
          </a:lstStyle>
          <a:p>
            <a:pPr>
              <a:defRPr/>
            </a:pPr>
            <a:fld id="{FCB448C2-BD4E-4BB6-9682-3D06FCE56A18}" type="datetimeFigureOut">
              <a:rPr lang="ja-JP" altLang="en-US"/>
              <a:pPr>
                <a:defRPr/>
              </a:pPr>
              <a:t>2026/3/3</a:t>
            </a:fld>
            <a:endParaRPr lang="ja-JP" altLang="en-US"/>
          </a:p>
        </p:txBody>
      </p:sp>
      <p:sp>
        <p:nvSpPr>
          <p:cNvPr id="4" name="スライド イメージ プレースホルダ 3"/>
          <p:cNvSpPr>
            <a:spLocks noGrp="1" noRot="1" noChangeAspect="1"/>
          </p:cNvSpPr>
          <p:nvPr>
            <p:ph type="sldImg" idx="2"/>
          </p:nvPr>
        </p:nvSpPr>
        <p:spPr>
          <a:xfrm>
            <a:off x="1160463" y="1077913"/>
            <a:ext cx="7618412" cy="5386387"/>
          </a:xfrm>
          <a:prstGeom prst="rect">
            <a:avLst/>
          </a:prstGeom>
          <a:noFill/>
          <a:ln w="12700">
            <a:solidFill>
              <a:prstClr val="black"/>
            </a:solidFill>
          </a:ln>
        </p:spPr>
        <p:txBody>
          <a:bodyPr vert="horz" lIns="132685" tIns="66342" rIns="132685" bIns="66342" rtlCol="0" anchor="ctr"/>
          <a:lstStyle/>
          <a:p>
            <a:pPr lvl="0"/>
            <a:endParaRPr lang="ja-JP" altLang="en-US" noProof="0"/>
          </a:p>
        </p:txBody>
      </p:sp>
      <p:sp>
        <p:nvSpPr>
          <p:cNvPr id="5" name="ノート プレースホルダ 4"/>
          <p:cNvSpPr>
            <a:spLocks noGrp="1"/>
          </p:cNvSpPr>
          <p:nvPr>
            <p:ph type="body" sz="quarter" idx="3"/>
          </p:nvPr>
        </p:nvSpPr>
        <p:spPr>
          <a:xfrm>
            <a:off x="996949" y="6825077"/>
            <a:ext cx="7945443" cy="6464776"/>
          </a:xfrm>
          <a:prstGeom prst="rect">
            <a:avLst/>
          </a:prstGeom>
        </p:spPr>
        <p:txBody>
          <a:bodyPr vert="horz" lIns="132685" tIns="66342" rIns="132685" bIns="66342" rtlCol="0">
            <a:normAutofit/>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 5"/>
          <p:cNvSpPr>
            <a:spLocks noGrp="1"/>
          </p:cNvSpPr>
          <p:nvPr>
            <p:ph type="ftr" sz="quarter" idx="4"/>
          </p:nvPr>
        </p:nvSpPr>
        <p:spPr>
          <a:xfrm>
            <a:off x="5" y="13647863"/>
            <a:ext cx="4310061" cy="718308"/>
          </a:xfrm>
          <a:prstGeom prst="rect">
            <a:avLst/>
          </a:prstGeom>
        </p:spPr>
        <p:txBody>
          <a:bodyPr vert="horz" lIns="132685" tIns="66342" rIns="132685" bIns="66342" rtlCol="0" anchor="b"/>
          <a:lstStyle>
            <a:lvl1pPr algn="l" defTabSz="1857598" fontAlgn="auto">
              <a:spcBef>
                <a:spcPts val="0"/>
              </a:spcBef>
              <a:spcAft>
                <a:spcPts val="0"/>
              </a:spcAft>
              <a:defRPr sz="1600">
                <a:latin typeface="+mn-lt"/>
                <a:ea typeface="+mn-ea"/>
              </a:defRPr>
            </a:lvl1pPr>
          </a:lstStyle>
          <a:p>
            <a:pPr>
              <a:defRPr/>
            </a:pPr>
            <a:endParaRPr lang="ja-JP" altLang="en-US"/>
          </a:p>
        </p:txBody>
      </p:sp>
      <p:sp>
        <p:nvSpPr>
          <p:cNvPr id="7" name="スライド番号プレースホルダ 6"/>
          <p:cNvSpPr>
            <a:spLocks noGrp="1"/>
          </p:cNvSpPr>
          <p:nvPr>
            <p:ph type="sldNum" sz="quarter" idx="5"/>
          </p:nvPr>
        </p:nvSpPr>
        <p:spPr>
          <a:xfrm>
            <a:off x="5629278" y="13647863"/>
            <a:ext cx="4307742" cy="718308"/>
          </a:xfrm>
          <a:prstGeom prst="rect">
            <a:avLst/>
          </a:prstGeom>
        </p:spPr>
        <p:txBody>
          <a:bodyPr vert="horz" lIns="132685" tIns="66342" rIns="132685" bIns="66342" rtlCol="0" anchor="b"/>
          <a:lstStyle>
            <a:lvl1pPr algn="r" defTabSz="1857598" fontAlgn="auto">
              <a:spcBef>
                <a:spcPts val="0"/>
              </a:spcBef>
              <a:spcAft>
                <a:spcPts val="0"/>
              </a:spcAft>
              <a:defRPr sz="1600">
                <a:latin typeface="+mn-lt"/>
                <a:ea typeface="+mn-ea"/>
              </a:defRPr>
            </a:lvl1pPr>
          </a:lstStyle>
          <a:p>
            <a:pPr>
              <a:defRPr/>
            </a:pPr>
            <a:fld id="{E8CF37C5-1D24-4479-83A0-2CD0A25962F2}" type="slidenum">
              <a:rPr lang="ja-JP" altLang="en-US"/>
              <a:pPr>
                <a:defRPr/>
              </a:pPr>
              <a:t>‹#›</a:t>
            </a:fld>
            <a:endParaRPr lang="ja-JP" altLang="en-US"/>
          </a:p>
        </p:txBody>
      </p:sp>
    </p:spTree>
    <p:extLst>
      <p:ext uri="{BB962C8B-B14F-4D97-AF65-F5344CB8AC3E}">
        <p14:creationId xmlns:p14="http://schemas.microsoft.com/office/powerpoint/2010/main" val="2257155300"/>
      </p:ext>
    </p:extLst>
  </p:cSld>
  <p:clrMap bg1="lt1" tx1="dk1" bg2="lt2" tx2="dk2" accent1="accent1" accent2="accent2" accent3="accent3" accent4="accent4" accent5="accent5" accent6="accent6" hlink="hlink" folHlink="folHlink"/>
  <p:notesStyle>
    <a:lvl1pPr algn="l" defTabSz="1474141" rtl="0" eaLnBrk="0" fontAlgn="base" hangingPunct="0">
      <a:spcBef>
        <a:spcPct val="30000"/>
      </a:spcBef>
      <a:spcAft>
        <a:spcPct val="0"/>
      </a:spcAft>
      <a:defRPr kumimoji="1" sz="1959" kern="1200">
        <a:solidFill>
          <a:schemeClr val="tx1"/>
        </a:solidFill>
        <a:latin typeface="+mn-lt"/>
        <a:ea typeface="+mn-ea"/>
        <a:cs typeface="+mn-cs"/>
      </a:defRPr>
    </a:lvl1pPr>
    <a:lvl2pPr marL="737071" algn="l" defTabSz="1474141" rtl="0" eaLnBrk="0" fontAlgn="base" hangingPunct="0">
      <a:spcBef>
        <a:spcPct val="30000"/>
      </a:spcBef>
      <a:spcAft>
        <a:spcPct val="0"/>
      </a:spcAft>
      <a:defRPr kumimoji="1" sz="1959" kern="1200">
        <a:solidFill>
          <a:schemeClr val="tx1"/>
        </a:solidFill>
        <a:latin typeface="+mn-lt"/>
        <a:ea typeface="+mn-ea"/>
        <a:cs typeface="+mn-cs"/>
      </a:defRPr>
    </a:lvl2pPr>
    <a:lvl3pPr marL="1474141" algn="l" defTabSz="1474141" rtl="0" eaLnBrk="0" fontAlgn="base" hangingPunct="0">
      <a:spcBef>
        <a:spcPct val="30000"/>
      </a:spcBef>
      <a:spcAft>
        <a:spcPct val="0"/>
      </a:spcAft>
      <a:defRPr kumimoji="1" sz="1959" kern="1200">
        <a:solidFill>
          <a:schemeClr val="tx1"/>
        </a:solidFill>
        <a:latin typeface="+mn-lt"/>
        <a:ea typeface="+mn-ea"/>
        <a:cs typeface="+mn-cs"/>
      </a:defRPr>
    </a:lvl3pPr>
    <a:lvl4pPr marL="2211212" algn="l" defTabSz="1474141" rtl="0" eaLnBrk="0" fontAlgn="base" hangingPunct="0">
      <a:spcBef>
        <a:spcPct val="30000"/>
      </a:spcBef>
      <a:spcAft>
        <a:spcPct val="0"/>
      </a:spcAft>
      <a:defRPr kumimoji="1" sz="1959" kern="1200">
        <a:solidFill>
          <a:schemeClr val="tx1"/>
        </a:solidFill>
        <a:latin typeface="+mn-lt"/>
        <a:ea typeface="+mn-ea"/>
        <a:cs typeface="+mn-cs"/>
      </a:defRPr>
    </a:lvl4pPr>
    <a:lvl5pPr marL="2948282" algn="l" defTabSz="1474141" rtl="0" eaLnBrk="0" fontAlgn="base" hangingPunct="0">
      <a:spcBef>
        <a:spcPct val="30000"/>
      </a:spcBef>
      <a:spcAft>
        <a:spcPct val="0"/>
      </a:spcAft>
      <a:defRPr kumimoji="1" sz="1959" kern="1200">
        <a:solidFill>
          <a:schemeClr val="tx1"/>
        </a:solidFill>
        <a:latin typeface="+mn-lt"/>
        <a:ea typeface="+mn-ea"/>
        <a:cs typeface="+mn-cs"/>
      </a:defRPr>
    </a:lvl5pPr>
    <a:lvl6pPr marL="3687181" algn="l" defTabSz="1474872" rtl="0" eaLnBrk="1" latinLnBrk="0" hangingPunct="1">
      <a:defRPr kumimoji="1" sz="1959" kern="1200">
        <a:solidFill>
          <a:schemeClr val="tx1"/>
        </a:solidFill>
        <a:latin typeface="+mn-lt"/>
        <a:ea typeface="+mn-ea"/>
        <a:cs typeface="+mn-cs"/>
      </a:defRPr>
    </a:lvl6pPr>
    <a:lvl7pPr marL="4424617" algn="l" defTabSz="1474872" rtl="0" eaLnBrk="1" latinLnBrk="0" hangingPunct="1">
      <a:defRPr kumimoji="1" sz="1959" kern="1200">
        <a:solidFill>
          <a:schemeClr val="tx1"/>
        </a:solidFill>
        <a:latin typeface="+mn-lt"/>
        <a:ea typeface="+mn-ea"/>
        <a:cs typeface="+mn-cs"/>
      </a:defRPr>
    </a:lvl7pPr>
    <a:lvl8pPr marL="5162053" algn="l" defTabSz="1474872" rtl="0" eaLnBrk="1" latinLnBrk="0" hangingPunct="1">
      <a:defRPr kumimoji="1" sz="1959" kern="1200">
        <a:solidFill>
          <a:schemeClr val="tx1"/>
        </a:solidFill>
        <a:latin typeface="+mn-lt"/>
        <a:ea typeface="+mn-ea"/>
        <a:cs typeface="+mn-cs"/>
      </a:defRPr>
    </a:lvl8pPr>
    <a:lvl9pPr marL="5899489" algn="l" defTabSz="1474872" rtl="0" eaLnBrk="1" latinLnBrk="0" hangingPunct="1">
      <a:defRPr kumimoji="1" sz="195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スライド イメージ プレースホルダ 1"/>
          <p:cNvSpPr>
            <a:spLocks noGrp="1" noRot="1" noChangeAspect="1" noTextEdit="1"/>
          </p:cNvSpPr>
          <p:nvPr>
            <p:ph type="sldImg"/>
          </p:nvPr>
        </p:nvSpPr>
        <p:spPr bwMode="auto">
          <a:xfrm>
            <a:off x="1160463" y="1077913"/>
            <a:ext cx="7618412" cy="53863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a:p>
        </p:txBody>
      </p:sp>
      <p:sp>
        <p:nvSpPr>
          <p:cNvPr id="9220" name="スライド番号プレースホル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1856676" fontAlgn="base">
              <a:spcBef>
                <a:spcPct val="0"/>
              </a:spcBef>
              <a:spcAft>
                <a:spcPct val="0"/>
              </a:spcAft>
              <a:defRPr/>
            </a:pPr>
            <a:fld id="{30C72926-233A-4D67-BD46-FF237F4F744D}" type="slidenum">
              <a:rPr lang="ja-JP" altLang="en-US" smtClean="0"/>
              <a:pPr defTabSz="1856676" fontAlgn="base">
                <a:spcBef>
                  <a:spcPct val="0"/>
                </a:spcBef>
                <a:spcAft>
                  <a:spcPct val="0"/>
                </a:spcAft>
                <a:defRPr/>
              </a:pPr>
              <a:t>1</a:t>
            </a:fld>
            <a:endParaRPr lang="ja-JP" altLang="en-US" dirty="0"/>
          </a:p>
        </p:txBody>
      </p:sp>
    </p:spTree>
    <p:extLst>
      <p:ext uri="{BB962C8B-B14F-4D97-AF65-F5344CB8AC3E}">
        <p14:creationId xmlns:p14="http://schemas.microsoft.com/office/powerpoint/2010/main" val="2479269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 1"/>
          <p:cNvSpPr>
            <a:spLocks noGrp="1" noRot="1" noChangeAspect="1" noTextEdit="1"/>
          </p:cNvSpPr>
          <p:nvPr>
            <p:ph type="sldImg"/>
          </p:nvPr>
        </p:nvSpPr>
        <p:spPr bwMode="auto">
          <a:xfrm>
            <a:off x="1160463" y="1077913"/>
            <a:ext cx="7618412" cy="53863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a:p>
        </p:txBody>
      </p:sp>
      <p:sp>
        <p:nvSpPr>
          <p:cNvPr id="11268" name="スライド番号プレースホル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1856676" fontAlgn="base">
              <a:spcBef>
                <a:spcPct val="0"/>
              </a:spcBef>
              <a:spcAft>
                <a:spcPct val="0"/>
              </a:spcAft>
              <a:defRPr/>
            </a:pPr>
            <a:fld id="{C636C0B0-099B-4FAF-B9B0-22E54BE29D67}" type="slidenum">
              <a:rPr lang="ja-JP" altLang="en-US" smtClean="0"/>
              <a:pPr defTabSz="1856676" fontAlgn="base">
                <a:spcBef>
                  <a:spcPct val="0"/>
                </a:spcBef>
                <a:spcAft>
                  <a:spcPct val="0"/>
                </a:spcAft>
                <a:defRPr/>
              </a:pPr>
              <a:t>5</a:t>
            </a:fld>
            <a:endParaRPr lang="ja-JP" altLang="en-US" dirty="0"/>
          </a:p>
        </p:txBody>
      </p:sp>
    </p:spTree>
    <p:extLst>
      <p:ext uri="{BB962C8B-B14F-4D97-AF65-F5344CB8AC3E}">
        <p14:creationId xmlns:p14="http://schemas.microsoft.com/office/powerpoint/2010/main" val="1838285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スライド イメージ プレースホルダ 1"/>
          <p:cNvSpPr>
            <a:spLocks noGrp="1" noRot="1" noChangeAspect="1" noTextEdit="1"/>
          </p:cNvSpPr>
          <p:nvPr>
            <p:ph type="sldImg"/>
          </p:nvPr>
        </p:nvSpPr>
        <p:spPr bwMode="auto">
          <a:xfrm>
            <a:off x="1160463" y="1077913"/>
            <a:ext cx="7618412" cy="53863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a:p>
        </p:txBody>
      </p:sp>
      <p:sp>
        <p:nvSpPr>
          <p:cNvPr id="11268" name="スライド番号プレースホル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1856676" fontAlgn="base">
              <a:spcBef>
                <a:spcPct val="0"/>
              </a:spcBef>
              <a:spcAft>
                <a:spcPct val="0"/>
              </a:spcAft>
              <a:defRPr/>
            </a:pPr>
            <a:fld id="{62D3048C-6C5D-4BA2-B595-C98479077C1B}" type="slidenum">
              <a:rPr lang="ja-JP" altLang="en-US" smtClean="0"/>
              <a:pPr defTabSz="1856676" fontAlgn="base">
                <a:spcBef>
                  <a:spcPct val="0"/>
                </a:spcBef>
                <a:spcAft>
                  <a:spcPct val="0"/>
                </a:spcAft>
                <a:defRPr/>
              </a:pPr>
              <a:t>6</a:t>
            </a:fld>
            <a:endParaRPr lang="ja-JP" altLang="en-US" dirty="0"/>
          </a:p>
        </p:txBody>
      </p:sp>
    </p:spTree>
    <p:extLst>
      <p:ext uri="{BB962C8B-B14F-4D97-AF65-F5344CB8AC3E}">
        <p14:creationId xmlns:p14="http://schemas.microsoft.com/office/powerpoint/2010/main" val="1255817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B351D-9018-C991-7208-83AEA775E6FF}"/>
            </a:ext>
          </a:extLst>
        </p:cNvPr>
        <p:cNvGrpSpPr/>
        <p:nvPr/>
      </p:nvGrpSpPr>
      <p:grpSpPr>
        <a:xfrm>
          <a:off x="0" y="0"/>
          <a:ext cx="0" cy="0"/>
          <a:chOff x="0" y="0"/>
          <a:chExt cx="0" cy="0"/>
        </a:xfrm>
      </p:grpSpPr>
      <p:sp>
        <p:nvSpPr>
          <p:cNvPr id="12290" name="スライド イメージ プレースホルダ 1">
            <a:extLst>
              <a:ext uri="{FF2B5EF4-FFF2-40B4-BE49-F238E27FC236}">
                <a16:creationId xmlns:a16="http://schemas.microsoft.com/office/drawing/2014/main" id="{32650ED1-EDF3-F424-B8E9-754F9942ECA0}"/>
              </a:ext>
            </a:extLst>
          </p:cNvPr>
          <p:cNvSpPr>
            <a:spLocks noGrp="1" noRot="1" noChangeAspect="1" noTextEdit="1"/>
          </p:cNvSpPr>
          <p:nvPr>
            <p:ph type="sldImg"/>
          </p:nvPr>
        </p:nvSpPr>
        <p:spPr bwMode="auto">
          <a:xfrm>
            <a:off x="1160463" y="1077913"/>
            <a:ext cx="7618412" cy="53863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ノート プレースホルダ 2">
            <a:extLst>
              <a:ext uri="{FF2B5EF4-FFF2-40B4-BE49-F238E27FC236}">
                <a16:creationId xmlns:a16="http://schemas.microsoft.com/office/drawing/2014/main" id="{A3D0177F-B37E-A66F-64E3-6813AF59F7B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a:p>
        </p:txBody>
      </p:sp>
      <p:sp>
        <p:nvSpPr>
          <p:cNvPr id="11268" name="スライド番号プレースホルダ 3">
            <a:extLst>
              <a:ext uri="{FF2B5EF4-FFF2-40B4-BE49-F238E27FC236}">
                <a16:creationId xmlns:a16="http://schemas.microsoft.com/office/drawing/2014/main" id="{FCFF47A0-9CDF-E5FA-0AB3-AC6EE12CABCD}"/>
              </a:ext>
            </a:extLst>
          </p:cNvPr>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1856676" fontAlgn="base">
              <a:spcBef>
                <a:spcPct val="0"/>
              </a:spcBef>
              <a:spcAft>
                <a:spcPct val="0"/>
              </a:spcAft>
              <a:defRPr/>
            </a:pPr>
            <a:fld id="{62D3048C-6C5D-4BA2-B595-C98479077C1B}" type="slidenum">
              <a:rPr lang="ja-JP" altLang="en-US" smtClean="0"/>
              <a:pPr defTabSz="1856676" fontAlgn="base">
                <a:spcBef>
                  <a:spcPct val="0"/>
                </a:spcBef>
                <a:spcAft>
                  <a:spcPct val="0"/>
                </a:spcAft>
                <a:defRPr/>
              </a:pPr>
              <a:t>7</a:t>
            </a:fld>
            <a:endParaRPr lang="ja-JP" altLang="en-US" dirty="0"/>
          </a:p>
        </p:txBody>
      </p:sp>
    </p:spTree>
    <p:extLst>
      <p:ext uri="{BB962C8B-B14F-4D97-AF65-F5344CB8AC3E}">
        <p14:creationId xmlns:p14="http://schemas.microsoft.com/office/powerpoint/2010/main" val="534247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1ED3CE6B-E33E-9737-69A6-4F70527E3C3C}"/>
              </a:ext>
            </a:extLst>
          </p:cNvPr>
          <p:cNvSpPr/>
          <p:nvPr userDrawn="1"/>
        </p:nvSpPr>
        <p:spPr>
          <a:xfrm>
            <a:off x="214313" y="161925"/>
            <a:ext cx="14690725" cy="792163"/>
          </a:xfrm>
          <a:prstGeom prst="rect">
            <a:avLst/>
          </a:prstGeom>
          <a:no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4343A681-6A1C-BEA9-2711-6EA36130CD10}"/>
              </a:ext>
            </a:extLst>
          </p:cNvPr>
          <p:cNvSpPr/>
          <p:nvPr userDrawn="1"/>
        </p:nvSpPr>
        <p:spPr>
          <a:xfrm>
            <a:off x="10799763" y="161925"/>
            <a:ext cx="1152525"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 name="直線コネクタ 3">
            <a:extLst>
              <a:ext uri="{FF2B5EF4-FFF2-40B4-BE49-F238E27FC236}">
                <a16:creationId xmlns:a16="http://schemas.microsoft.com/office/drawing/2014/main" id="{DC62A9F7-5A4C-D85E-08FE-B0C55A0C9A16}"/>
              </a:ext>
            </a:extLst>
          </p:cNvPr>
          <p:cNvCxnSpPr>
            <a:cxnSpLocks/>
          </p:cNvCxnSpPr>
          <p:nvPr userDrawn="1"/>
        </p:nvCxnSpPr>
        <p:spPr>
          <a:xfrm flipH="1">
            <a:off x="10799763" y="609599"/>
            <a:ext cx="410527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19E4397C-E947-E2E2-438E-B4D5714B6371}"/>
              </a:ext>
            </a:extLst>
          </p:cNvPr>
          <p:cNvSpPr/>
          <p:nvPr userDrawn="1"/>
        </p:nvSpPr>
        <p:spPr>
          <a:xfrm>
            <a:off x="214314" y="161925"/>
            <a:ext cx="2305050"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68C17819-0592-E731-55DE-92850365320A}"/>
              </a:ext>
            </a:extLst>
          </p:cNvPr>
          <p:cNvSpPr txBox="1"/>
          <p:nvPr userDrawn="1"/>
        </p:nvSpPr>
        <p:spPr>
          <a:xfrm>
            <a:off x="214313" y="290196"/>
            <a:ext cx="2310130" cy="523220"/>
          </a:xfrm>
          <a:prstGeom prst="rect">
            <a:avLst/>
          </a:prstGeom>
          <a:noFill/>
        </p:spPr>
        <p:txBody>
          <a:bodyPr wrap="square" rtlCol="0">
            <a:spAutoFit/>
          </a:bodyPr>
          <a:lstStyle/>
          <a:p>
            <a:pPr algn="ctr"/>
            <a:r>
              <a:rPr kumimoji="1" lang="ja-JP" altLang="en-US" sz="1400" dirty="0">
                <a:latin typeface="+mj-ea"/>
                <a:ea typeface="+mj-ea"/>
              </a:rPr>
              <a:t>書式２</a:t>
            </a:r>
            <a:r>
              <a:rPr kumimoji="1" lang="en-US" altLang="ja-JP" sz="1400" dirty="0">
                <a:latin typeface="+mj-ea"/>
                <a:ea typeface="+mj-ea"/>
              </a:rPr>
              <a:t>-</a:t>
            </a:r>
            <a:r>
              <a:rPr kumimoji="1" lang="ja-JP" altLang="en-US" sz="1400" dirty="0">
                <a:latin typeface="+mj-ea"/>
                <a:ea typeface="+mj-ea"/>
              </a:rPr>
              <a:t>１</a:t>
            </a:r>
            <a:endParaRPr kumimoji="1" lang="en-US" altLang="ja-JP" sz="1400" dirty="0">
              <a:latin typeface="+mj-ea"/>
              <a:ea typeface="+mj-ea"/>
            </a:endParaRPr>
          </a:p>
          <a:p>
            <a:pPr algn="ctr"/>
            <a:r>
              <a:rPr lang="ja-JP" altLang="en-US" sz="1400" dirty="0">
                <a:latin typeface="+mj-ea"/>
                <a:ea typeface="+mj-ea"/>
              </a:rPr>
              <a:t>オフィスコンセプト</a:t>
            </a:r>
            <a:endParaRPr kumimoji="1" lang="ja-JP" altLang="en-US" sz="1400" dirty="0">
              <a:latin typeface="+mj-ea"/>
              <a:ea typeface="+mj-ea"/>
            </a:endParaRPr>
          </a:p>
        </p:txBody>
      </p:sp>
      <p:sp>
        <p:nvSpPr>
          <p:cNvPr id="14" name="テキスト ボックス 13">
            <a:extLst>
              <a:ext uri="{FF2B5EF4-FFF2-40B4-BE49-F238E27FC236}">
                <a16:creationId xmlns:a16="http://schemas.microsoft.com/office/drawing/2014/main" id="{DB37C51A-3361-BFE5-75BC-79346F9A29A5}"/>
              </a:ext>
            </a:extLst>
          </p:cNvPr>
          <p:cNvSpPr txBox="1"/>
          <p:nvPr userDrawn="1"/>
        </p:nvSpPr>
        <p:spPr>
          <a:xfrm>
            <a:off x="2525079" y="133350"/>
            <a:ext cx="7211377" cy="830997"/>
          </a:xfrm>
          <a:prstGeom prst="rect">
            <a:avLst/>
          </a:prstGeom>
          <a:noFill/>
        </p:spPr>
        <p:txBody>
          <a:bodyPr wrap="square" rtlCol="0">
            <a:spAutoFit/>
          </a:bodyPr>
          <a:lstStyle/>
          <a:p>
            <a:r>
              <a:rPr kumimoji="1" lang="ja-JP" altLang="en-US" sz="1200" dirty="0">
                <a:latin typeface="HGPｺﾞｼｯｸM" panose="020B0600000000000000" pitchFamily="50" charset="-128"/>
                <a:ea typeface="HGPｺﾞｼｯｸM" panose="020B0600000000000000" pitchFamily="50" charset="-128"/>
              </a:rPr>
              <a:t>◆ オフィスコンセプト：　「今回のオフィスづくりの考え方」を</a:t>
            </a:r>
            <a:r>
              <a:rPr lang="ja-JP" altLang="en-US" sz="1200" dirty="0">
                <a:latin typeface="HGPｺﾞｼｯｸM" panose="020B0600000000000000" pitchFamily="50" charset="-128"/>
                <a:ea typeface="HGPｺﾞｼｯｸM" panose="020B0600000000000000" pitchFamily="50" charset="-128"/>
              </a:rPr>
              <a:t>チャートや文章で説明してください。</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　■ 何を、いつから、どのようにおこなっている企業（部門）か？</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　■ 企業理念・経営戦略、企業文化・企業風土、オフィス立地の背景</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　■ 経営戦略を実現するための課題と、オフィスづくりで解決可能な経営課題の具体策</a:t>
            </a:r>
            <a:endParaRPr lang="en-US" altLang="ja-JP" sz="1200" dirty="0">
              <a:latin typeface="HGPｺﾞｼｯｸM" panose="020B0600000000000000" pitchFamily="50" charset="-128"/>
              <a:ea typeface="HGPｺﾞｼｯｸM" panose="020B0600000000000000" pitchFamily="50" charset="-128"/>
            </a:endParaRPr>
          </a:p>
        </p:txBody>
      </p:sp>
      <p:sp>
        <p:nvSpPr>
          <p:cNvPr id="15" name="テキスト ボックス 14">
            <a:extLst>
              <a:ext uri="{FF2B5EF4-FFF2-40B4-BE49-F238E27FC236}">
                <a16:creationId xmlns:a16="http://schemas.microsoft.com/office/drawing/2014/main" id="{B42307C6-06C7-A83B-4314-2D879057B6C8}"/>
              </a:ext>
            </a:extLst>
          </p:cNvPr>
          <p:cNvSpPr txBox="1"/>
          <p:nvPr userDrawn="1"/>
        </p:nvSpPr>
        <p:spPr>
          <a:xfrm>
            <a:off x="10763250" y="274321"/>
            <a:ext cx="1232218" cy="630942"/>
          </a:xfrm>
          <a:prstGeom prst="rect">
            <a:avLst/>
          </a:prstGeom>
          <a:noFill/>
        </p:spPr>
        <p:txBody>
          <a:bodyPr wrap="square" rtlCol="0">
            <a:spAutoFit/>
          </a:bodyPr>
          <a:lstStyle/>
          <a:p>
            <a:pPr algn="ctr"/>
            <a:r>
              <a:rPr kumimoji="1" lang="ja-JP" altLang="en-US" sz="1000" dirty="0">
                <a:latin typeface="+mj-ea"/>
                <a:ea typeface="+mj-ea"/>
              </a:rPr>
              <a:t>応募オフィス名称</a:t>
            </a:r>
            <a:endParaRPr kumimoji="1" lang="en-US" altLang="ja-JP" sz="1000" dirty="0">
              <a:latin typeface="+mj-ea"/>
              <a:ea typeface="+mj-ea"/>
            </a:endParaRPr>
          </a:p>
          <a:p>
            <a:pPr algn="ctr">
              <a:lnSpc>
                <a:spcPct val="150000"/>
              </a:lnSpc>
            </a:pPr>
            <a:endParaRPr kumimoji="1" lang="en-US" altLang="ja-JP" sz="1000" dirty="0">
              <a:latin typeface="+mj-ea"/>
              <a:ea typeface="+mj-ea"/>
            </a:endParaRPr>
          </a:p>
          <a:p>
            <a:pPr algn="ctr"/>
            <a:r>
              <a:rPr kumimoji="1" lang="ja-JP" altLang="en-US" sz="1000" dirty="0">
                <a:latin typeface="+mj-ea"/>
                <a:ea typeface="+mj-ea"/>
              </a:rPr>
              <a:t>企業・団体名</a:t>
            </a:r>
            <a:endParaRPr kumimoji="1" lang="en-US" altLang="ja-JP" sz="1000" dirty="0">
              <a:latin typeface="+mj-ea"/>
              <a:ea typeface="+mj-ea"/>
            </a:endParaRPr>
          </a:p>
        </p:txBody>
      </p:sp>
    </p:spTree>
    <p:extLst>
      <p:ext uri="{BB962C8B-B14F-4D97-AF65-F5344CB8AC3E}">
        <p14:creationId xmlns:p14="http://schemas.microsoft.com/office/powerpoint/2010/main" val="3452853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のみ">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1ED3CE6B-E33E-9737-69A6-4F70527E3C3C}"/>
              </a:ext>
            </a:extLst>
          </p:cNvPr>
          <p:cNvSpPr/>
          <p:nvPr userDrawn="1"/>
        </p:nvSpPr>
        <p:spPr>
          <a:xfrm>
            <a:off x="214313" y="161925"/>
            <a:ext cx="14690725" cy="792163"/>
          </a:xfrm>
          <a:prstGeom prst="rect">
            <a:avLst/>
          </a:prstGeom>
          <a:no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4343A681-6A1C-BEA9-2711-6EA36130CD10}"/>
              </a:ext>
            </a:extLst>
          </p:cNvPr>
          <p:cNvSpPr/>
          <p:nvPr userDrawn="1"/>
        </p:nvSpPr>
        <p:spPr>
          <a:xfrm>
            <a:off x="10799763" y="161925"/>
            <a:ext cx="1152525"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 name="直線コネクタ 3">
            <a:extLst>
              <a:ext uri="{FF2B5EF4-FFF2-40B4-BE49-F238E27FC236}">
                <a16:creationId xmlns:a16="http://schemas.microsoft.com/office/drawing/2014/main" id="{DC62A9F7-5A4C-D85E-08FE-B0C55A0C9A16}"/>
              </a:ext>
            </a:extLst>
          </p:cNvPr>
          <p:cNvCxnSpPr>
            <a:cxnSpLocks/>
          </p:cNvCxnSpPr>
          <p:nvPr userDrawn="1"/>
        </p:nvCxnSpPr>
        <p:spPr>
          <a:xfrm flipH="1">
            <a:off x="10799763" y="609599"/>
            <a:ext cx="410527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19E4397C-E947-E2E2-438E-B4D5714B6371}"/>
              </a:ext>
            </a:extLst>
          </p:cNvPr>
          <p:cNvSpPr/>
          <p:nvPr userDrawn="1"/>
        </p:nvSpPr>
        <p:spPr>
          <a:xfrm>
            <a:off x="214314" y="161925"/>
            <a:ext cx="2305050"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5D61E4CA-5637-FA24-5A6E-522FCE9F1871}"/>
              </a:ext>
            </a:extLst>
          </p:cNvPr>
          <p:cNvSpPr txBox="1"/>
          <p:nvPr userDrawn="1"/>
        </p:nvSpPr>
        <p:spPr>
          <a:xfrm>
            <a:off x="2525079" y="163125"/>
            <a:ext cx="7211377" cy="646331"/>
          </a:xfrm>
          <a:prstGeom prst="rect">
            <a:avLst/>
          </a:prstGeom>
          <a:noFill/>
        </p:spPr>
        <p:txBody>
          <a:bodyPr wrap="square" rtlCol="0">
            <a:spAutoFit/>
          </a:bodyPr>
          <a:lstStyle/>
          <a:p>
            <a:r>
              <a:rPr kumimoji="1" lang="ja-JP" altLang="en-US" sz="1200" dirty="0">
                <a:latin typeface="HGPｺﾞｼｯｸM" panose="020B0600000000000000" pitchFamily="50" charset="-128"/>
                <a:ea typeface="HGPｺﾞｼｯｸM" panose="020B0600000000000000" pitchFamily="50" charset="-128"/>
              </a:rPr>
              <a:t>◆ 今回のオフィスづくりにおけるプロセスを簡潔に</a:t>
            </a:r>
            <a:r>
              <a:rPr lang="ja-JP" altLang="en-US" sz="1200" dirty="0">
                <a:latin typeface="HGPｺﾞｼｯｸM" panose="020B0600000000000000" pitchFamily="50" charset="-128"/>
                <a:ea typeface="HGPｺﾞｼｯｸM" panose="020B0600000000000000" pitchFamily="50" charset="-128"/>
              </a:rPr>
              <a:t>説明してください。</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　■ 経営者・社内チーム・ワーカー・社外パートナーの関与と役割について</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　■ ワーカーへのオフィス構築前後の様々な調査・維持管理の具体的な方策など</a:t>
            </a:r>
            <a:endParaRPr lang="en-US" altLang="ja-JP" sz="1200" dirty="0">
              <a:latin typeface="HGPｺﾞｼｯｸM" panose="020B0600000000000000" pitchFamily="50" charset="-128"/>
              <a:ea typeface="HGPｺﾞｼｯｸM" panose="020B0600000000000000" pitchFamily="50" charset="-128"/>
            </a:endParaRPr>
          </a:p>
        </p:txBody>
      </p:sp>
      <p:sp>
        <p:nvSpPr>
          <p:cNvPr id="8" name="テキスト ボックス 7">
            <a:extLst>
              <a:ext uri="{FF2B5EF4-FFF2-40B4-BE49-F238E27FC236}">
                <a16:creationId xmlns:a16="http://schemas.microsoft.com/office/drawing/2014/main" id="{C9E1413F-BDDF-3AB3-E5A6-DF4BC592777F}"/>
              </a:ext>
            </a:extLst>
          </p:cNvPr>
          <p:cNvSpPr txBox="1"/>
          <p:nvPr userDrawn="1"/>
        </p:nvSpPr>
        <p:spPr>
          <a:xfrm>
            <a:off x="214313" y="192971"/>
            <a:ext cx="2310130" cy="738664"/>
          </a:xfrm>
          <a:prstGeom prst="rect">
            <a:avLst/>
          </a:prstGeom>
          <a:noFill/>
        </p:spPr>
        <p:txBody>
          <a:bodyPr wrap="square" rtlCol="0">
            <a:spAutoFit/>
          </a:bodyPr>
          <a:lstStyle/>
          <a:p>
            <a:pPr algn="ctr"/>
            <a:r>
              <a:rPr kumimoji="1" lang="ja-JP" altLang="en-US" sz="1400" dirty="0">
                <a:latin typeface="+mj-ea"/>
                <a:ea typeface="+mj-ea"/>
              </a:rPr>
              <a:t>書式２</a:t>
            </a:r>
            <a:r>
              <a:rPr kumimoji="1" lang="en-US" altLang="ja-JP" sz="1400" dirty="0">
                <a:latin typeface="+mj-ea"/>
                <a:ea typeface="+mj-ea"/>
              </a:rPr>
              <a:t>-</a:t>
            </a:r>
            <a:r>
              <a:rPr kumimoji="1" lang="ja-JP" altLang="en-US" sz="1400" dirty="0">
                <a:latin typeface="+mj-ea"/>
                <a:ea typeface="+mj-ea"/>
              </a:rPr>
              <a:t>２</a:t>
            </a:r>
            <a:endParaRPr kumimoji="1" lang="en-US" altLang="ja-JP" sz="1400" dirty="0">
              <a:latin typeface="+mj-ea"/>
              <a:ea typeface="+mj-ea"/>
            </a:endParaRPr>
          </a:p>
          <a:p>
            <a:pPr algn="ctr"/>
            <a:r>
              <a:rPr lang="ja-JP" altLang="en-US" sz="1400" dirty="0">
                <a:latin typeface="+mj-ea"/>
                <a:ea typeface="+mj-ea"/>
              </a:rPr>
              <a:t>オフィスづくりのマネジメント</a:t>
            </a:r>
            <a:endParaRPr lang="en-US" altLang="ja-JP" sz="1400" dirty="0">
              <a:latin typeface="+mj-ea"/>
              <a:ea typeface="+mj-ea"/>
            </a:endParaRPr>
          </a:p>
          <a:p>
            <a:pPr algn="ctr"/>
            <a:r>
              <a:rPr kumimoji="1" lang="ja-JP" altLang="en-US" sz="1400" dirty="0">
                <a:latin typeface="+mj-ea"/>
                <a:ea typeface="+mj-ea"/>
              </a:rPr>
              <a:t>ファシリティマネジメント</a:t>
            </a:r>
            <a:endParaRPr kumimoji="1" lang="en-US" altLang="ja-JP" sz="1400" dirty="0">
              <a:latin typeface="+mj-ea"/>
              <a:ea typeface="+mj-ea"/>
            </a:endParaRPr>
          </a:p>
        </p:txBody>
      </p:sp>
      <p:sp>
        <p:nvSpPr>
          <p:cNvPr id="9" name="テキスト ボックス 8">
            <a:extLst>
              <a:ext uri="{FF2B5EF4-FFF2-40B4-BE49-F238E27FC236}">
                <a16:creationId xmlns:a16="http://schemas.microsoft.com/office/drawing/2014/main" id="{FB7C67DC-604A-117C-6DB9-FE8883CA443F}"/>
              </a:ext>
            </a:extLst>
          </p:cNvPr>
          <p:cNvSpPr txBox="1"/>
          <p:nvPr userDrawn="1"/>
        </p:nvSpPr>
        <p:spPr>
          <a:xfrm>
            <a:off x="10763250" y="274321"/>
            <a:ext cx="1232218" cy="630942"/>
          </a:xfrm>
          <a:prstGeom prst="rect">
            <a:avLst/>
          </a:prstGeom>
          <a:noFill/>
        </p:spPr>
        <p:txBody>
          <a:bodyPr wrap="square" rtlCol="0">
            <a:spAutoFit/>
          </a:bodyPr>
          <a:lstStyle/>
          <a:p>
            <a:pPr algn="ctr"/>
            <a:r>
              <a:rPr kumimoji="1" lang="ja-JP" altLang="en-US" sz="1000" dirty="0">
                <a:latin typeface="+mj-ea"/>
                <a:ea typeface="+mj-ea"/>
              </a:rPr>
              <a:t>応募オフィス名称</a:t>
            </a:r>
            <a:endParaRPr kumimoji="1" lang="en-US" altLang="ja-JP" sz="1000" dirty="0">
              <a:latin typeface="+mj-ea"/>
              <a:ea typeface="+mj-ea"/>
            </a:endParaRPr>
          </a:p>
          <a:p>
            <a:pPr algn="ctr">
              <a:lnSpc>
                <a:spcPct val="150000"/>
              </a:lnSpc>
            </a:pPr>
            <a:endParaRPr kumimoji="1" lang="en-US" altLang="ja-JP" sz="1000" dirty="0">
              <a:latin typeface="+mj-ea"/>
              <a:ea typeface="+mj-ea"/>
            </a:endParaRPr>
          </a:p>
          <a:p>
            <a:pPr algn="ctr"/>
            <a:r>
              <a:rPr kumimoji="1" lang="ja-JP" altLang="en-US" sz="1000" dirty="0">
                <a:latin typeface="+mj-ea"/>
                <a:ea typeface="+mj-ea"/>
              </a:rPr>
              <a:t>企業・団体名</a:t>
            </a:r>
            <a:endParaRPr kumimoji="1" lang="en-US" altLang="ja-JP" sz="1000" dirty="0">
              <a:latin typeface="+mj-ea"/>
              <a:ea typeface="+mj-ea"/>
            </a:endParaRPr>
          </a:p>
        </p:txBody>
      </p:sp>
    </p:spTree>
    <p:extLst>
      <p:ext uri="{BB962C8B-B14F-4D97-AF65-F5344CB8AC3E}">
        <p14:creationId xmlns:p14="http://schemas.microsoft.com/office/powerpoint/2010/main" val="579751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タイトルのみ">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1ED3CE6B-E33E-9737-69A6-4F70527E3C3C}"/>
              </a:ext>
            </a:extLst>
          </p:cNvPr>
          <p:cNvSpPr/>
          <p:nvPr userDrawn="1"/>
        </p:nvSpPr>
        <p:spPr>
          <a:xfrm>
            <a:off x="214313" y="161925"/>
            <a:ext cx="14690725" cy="792163"/>
          </a:xfrm>
          <a:prstGeom prst="rect">
            <a:avLst/>
          </a:prstGeom>
          <a:no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4343A681-6A1C-BEA9-2711-6EA36130CD10}"/>
              </a:ext>
            </a:extLst>
          </p:cNvPr>
          <p:cNvSpPr/>
          <p:nvPr userDrawn="1"/>
        </p:nvSpPr>
        <p:spPr>
          <a:xfrm>
            <a:off x="10799763" y="161925"/>
            <a:ext cx="1152525"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 name="直線コネクタ 3">
            <a:extLst>
              <a:ext uri="{FF2B5EF4-FFF2-40B4-BE49-F238E27FC236}">
                <a16:creationId xmlns:a16="http://schemas.microsoft.com/office/drawing/2014/main" id="{DC62A9F7-5A4C-D85E-08FE-B0C55A0C9A16}"/>
              </a:ext>
            </a:extLst>
          </p:cNvPr>
          <p:cNvCxnSpPr>
            <a:cxnSpLocks/>
          </p:cNvCxnSpPr>
          <p:nvPr userDrawn="1"/>
        </p:nvCxnSpPr>
        <p:spPr>
          <a:xfrm flipH="1">
            <a:off x="10799763" y="609599"/>
            <a:ext cx="410527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19E4397C-E947-E2E2-438E-B4D5714B6371}"/>
              </a:ext>
            </a:extLst>
          </p:cNvPr>
          <p:cNvSpPr/>
          <p:nvPr userDrawn="1"/>
        </p:nvSpPr>
        <p:spPr>
          <a:xfrm>
            <a:off x="214314" y="161925"/>
            <a:ext cx="2305050"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F1A7D468-C368-4FF5-5E71-D7F418F71C03}"/>
              </a:ext>
            </a:extLst>
          </p:cNvPr>
          <p:cNvSpPr txBox="1"/>
          <p:nvPr userDrawn="1"/>
        </p:nvSpPr>
        <p:spPr>
          <a:xfrm>
            <a:off x="2525079" y="151128"/>
            <a:ext cx="8274684" cy="814390"/>
          </a:xfrm>
          <a:prstGeom prst="rect">
            <a:avLst/>
          </a:prstGeom>
          <a:noFill/>
        </p:spPr>
        <p:txBody>
          <a:bodyPr wrap="square" rtlCol="0">
            <a:spAutoFit/>
          </a:bodyPr>
          <a:lstStyle/>
          <a:p>
            <a:pPr>
              <a:lnSpc>
                <a:spcPct val="110000"/>
              </a:lnSpc>
            </a:pPr>
            <a:r>
              <a:rPr kumimoji="1" lang="ja-JP" altLang="en-US" sz="1100" dirty="0">
                <a:latin typeface="HGPｺﾞｼｯｸM" panose="020B0600000000000000" pitchFamily="50" charset="-128"/>
                <a:ea typeface="HGPｺﾞｼｯｸM" panose="020B0600000000000000" pitchFamily="50" charset="-128"/>
              </a:rPr>
              <a:t>◆ オフィスコンセプトにもとづいてつくられた、機能性・快適性や創造性をたかめるオフィス空間と</a:t>
            </a:r>
            <a:r>
              <a:rPr kumimoji="1" lang="ja-JP" altLang="en-US" sz="1100" dirty="0">
                <a:latin typeface="HGSｺﾞｼｯｸM" panose="020B0600000000000000" pitchFamily="50" charset="-128"/>
                <a:ea typeface="HGSｺﾞｼｯｸM" panose="020B0600000000000000" pitchFamily="50" charset="-128"/>
              </a:rPr>
              <a:t>ＩＴ</a:t>
            </a:r>
            <a:r>
              <a:rPr kumimoji="1" lang="en-US" altLang="ja-JP" sz="1100" dirty="0">
                <a:latin typeface="HGSｺﾞｼｯｸM" panose="020B0600000000000000" pitchFamily="50" charset="-128"/>
                <a:ea typeface="HGSｺﾞｼｯｸM" panose="020B0600000000000000" pitchFamily="50" charset="-128"/>
              </a:rPr>
              <a:t>/</a:t>
            </a:r>
            <a:r>
              <a:rPr kumimoji="1" lang="ja-JP" altLang="en-US" sz="1100" dirty="0">
                <a:latin typeface="HGSｺﾞｼｯｸM" panose="020B0600000000000000" pitchFamily="50" charset="-128"/>
                <a:ea typeface="HGSｺﾞｼｯｸM" panose="020B0600000000000000" pitchFamily="50" charset="-128"/>
              </a:rPr>
              <a:t>ＩＣＴ</a:t>
            </a:r>
            <a:r>
              <a:rPr kumimoji="1" lang="ja-JP" altLang="en-US" sz="1100" dirty="0">
                <a:latin typeface="HGPｺﾞｼｯｸM" panose="020B0600000000000000" pitchFamily="50" charset="-128"/>
                <a:ea typeface="HGPｺﾞｼｯｸM" panose="020B0600000000000000" pitchFamily="50" charset="-128"/>
              </a:rPr>
              <a:t>ツール、</a:t>
            </a:r>
          </a:p>
          <a:p>
            <a:pPr>
              <a:lnSpc>
                <a:spcPct val="110000"/>
              </a:lnSpc>
            </a:pPr>
            <a:r>
              <a:rPr kumimoji="1" lang="ja-JP" altLang="en-US" sz="1100" dirty="0">
                <a:latin typeface="HGPｺﾞｼｯｸM" panose="020B0600000000000000" pitchFamily="50" charset="-128"/>
                <a:ea typeface="HGPｺﾞｼｯｸM" panose="020B0600000000000000" pitchFamily="50" charset="-128"/>
              </a:rPr>
              <a:t>　　及びそれらを有効に活用するための具体的な仕掛け・方策（テレワーク等）について説明してください。</a:t>
            </a:r>
          </a:p>
          <a:p>
            <a:pPr>
              <a:lnSpc>
                <a:spcPct val="110000"/>
              </a:lnSpc>
            </a:pPr>
            <a:r>
              <a:rPr kumimoji="1" lang="ja-JP" altLang="en-US" sz="1100" dirty="0">
                <a:latin typeface="HGPｺﾞｼｯｸM" panose="020B0600000000000000" pitchFamily="50" charset="-128"/>
                <a:ea typeface="HGPｺﾞｼｯｸM" panose="020B0600000000000000" pitchFamily="50" charset="-128"/>
              </a:rPr>
              <a:t>　　また、その効果もしくは　これから上げようとしている効果について説明</a:t>
            </a:r>
            <a:r>
              <a:rPr lang="ja-JP" altLang="en-US" sz="1100" dirty="0">
                <a:latin typeface="HGPｺﾞｼｯｸM" panose="020B0600000000000000" pitchFamily="50" charset="-128"/>
                <a:ea typeface="HGPｺﾞｼｯｸM" panose="020B0600000000000000" pitchFamily="50" charset="-128"/>
              </a:rPr>
              <a:t>して</a:t>
            </a:r>
            <a:r>
              <a:rPr kumimoji="1" lang="ja-JP" altLang="en-US" sz="1100" dirty="0">
                <a:latin typeface="HGPｺﾞｼｯｸM" panose="020B0600000000000000" pitchFamily="50" charset="-128"/>
                <a:ea typeface="HGPｺﾞｼｯｸM" panose="020B0600000000000000" pitchFamily="50" charset="-128"/>
              </a:rPr>
              <a:t>ください。</a:t>
            </a:r>
          </a:p>
          <a:p>
            <a:pPr>
              <a:lnSpc>
                <a:spcPct val="110000"/>
              </a:lnSpc>
            </a:pPr>
            <a:r>
              <a:rPr lang="ja-JP" altLang="en-US" sz="1100" dirty="0">
                <a:latin typeface="HGPｺﾞｼｯｸM" panose="020B0600000000000000" pitchFamily="50" charset="-128"/>
                <a:ea typeface="HGPｺﾞｼｯｸM" panose="020B0600000000000000" pitchFamily="50" charset="-128"/>
              </a:rPr>
              <a:t>◆ </a:t>
            </a:r>
            <a:r>
              <a:rPr kumimoji="1" lang="ja-JP" altLang="en-US" sz="1100" dirty="0">
                <a:latin typeface="HGPｺﾞｼｯｸM" panose="020B0600000000000000" pitchFamily="50" charset="-128"/>
                <a:ea typeface="HGPｺﾞｼｯｸM" panose="020B0600000000000000" pitchFamily="50" charset="-128"/>
              </a:rPr>
              <a:t>サード・ワークプレイス部門では、これらに加え、オープンイノベーションの促進のための仕組みや仕掛けについて説明</a:t>
            </a:r>
            <a:r>
              <a:rPr lang="ja-JP" altLang="en-US" sz="1100" dirty="0">
                <a:latin typeface="HGPｺﾞｼｯｸM" panose="020B0600000000000000" pitchFamily="50" charset="-128"/>
                <a:ea typeface="HGPｺﾞｼｯｸM" panose="020B0600000000000000" pitchFamily="50" charset="-128"/>
              </a:rPr>
              <a:t>して</a:t>
            </a:r>
            <a:r>
              <a:rPr kumimoji="1" lang="ja-JP" altLang="en-US" sz="1100" dirty="0">
                <a:latin typeface="HGPｺﾞｼｯｸM" panose="020B0600000000000000" pitchFamily="50" charset="-128"/>
                <a:ea typeface="HGPｺﾞｼｯｸM" panose="020B0600000000000000" pitchFamily="50" charset="-128"/>
              </a:rPr>
              <a:t>ください。</a:t>
            </a:r>
          </a:p>
        </p:txBody>
      </p:sp>
      <p:sp>
        <p:nvSpPr>
          <p:cNvPr id="8" name="テキスト ボックス 7">
            <a:extLst>
              <a:ext uri="{FF2B5EF4-FFF2-40B4-BE49-F238E27FC236}">
                <a16:creationId xmlns:a16="http://schemas.microsoft.com/office/drawing/2014/main" id="{52AD3044-4C68-F4E7-4226-2699A37C3E64}"/>
              </a:ext>
            </a:extLst>
          </p:cNvPr>
          <p:cNvSpPr txBox="1"/>
          <p:nvPr userDrawn="1"/>
        </p:nvSpPr>
        <p:spPr>
          <a:xfrm>
            <a:off x="214313" y="198754"/>
            <a:ext cx="2310130" cy="738664"/>
          </a:xfrm>
          <a:prstGeom prst="rect">
            <a:avLst/>
          </a:prstGeom>
          <a:noFill/>
        </p:spPr>
        <p:txBody>
          <a:bodyPr wrap="square" rtlCol="0">
            <a:spAutoFit/>
          </a:bodyPr>
          <a:lstStyle/>
          <a:p>
            <a:pPr algn="ctr"/>
            <a:r>
              <a:rPr kumimoji="1" lang="ja-JP" altLang="en-US" sz="1400" dirty="0">
                <a:latin typeface="+mj-ea"/>
                <a:ea typeface="+mj-ea"/>
              </a:rPr>
              <a:t>書式２</a:t>
            </a:r>
            <a:r>
              <a:rPr kumimoji="1" lang="en-US" altLang="ja-JP" sz="1400" dirty="0">
                <a:latin typeface="+mj-ea"/>
                <a:ea typeface="+mj-ea"/>
              </a:rPr>
              <a:t>-</a:t>
            </a:r>
            <a:r>
              <a:rPr kumimoji="1" lang="ja-JP" altLang="en-US" sz="1400" dirty="0">
                <a:latin typeface="+mj-ea"/>
                <a:ea typeface="+mj-ea"/>
              </a:rPr>
              <a:t>３</a:t>
            </a:r>
            <a:endParaRPr kumimoji="1" lang="en-US" altLang="ja-JP" sz="1400" dirty="0">
              <a:latin typeface="+mj-ea"/>
              <a:ea typeface="+mj-ea"/>
            </a:endParaRPr>
          </a:p>
          <a:p>
            <a:pPr algn="ctr"/>
            <a:r>
              <a:rPr lang="ja-JP" altLang="en-US" sz="1400" dirty="0">
                <a:latin typeface="+mj-ea"/>
                <a:ea typeface="+mj-ea"/>
              </a:rPr>
              <a:t>空間の</a:t>
            </a:r>
            <a:r>
              <a:rPr lang="en-US" altLang="ja-JP" sz="1400" dirty="0">
                <a:latin typeface="+mj-ea"/>
                <a:ea typeface="+mj-ea"/>
              </a:rPr>
              <a:t>IT/ICT</a:t>
            </a:r>
            <a:r>
              <a:rPr lang="ja-JP" altLang="en-US" sz="1400" dirty="0">
                <a:latin typeface="+mj-ea"/>
                <a:ea typeface="+mj-ea"/>
              </a:rPr>
              <a:t>ツール</a:t>
            </a:r>
            <a:endParaRPr lang="en-US" altLang="ja-JP" sz="1400" dirty="0">
              <a:latin typeface="+mj-ea"/>
              <a:ea typeface="+mj-ea"/>
            </a:endParaRPr>
          </a:p>
          <a:p>
            <a:pPr algn="ctr"/>
            <a:r>
              <a:rPr kumimoji="1" lang="ja-JP" altLang="en-US" sz="1400" dirty="0">
                <a:latin typeface="+mj-ea"/>
                <a:ea typeface="+mj-ea"/>
              </a:rPr>
              <a:t>その活性化の仕掛け</a:t>
            </a:r>
            <a:endParaRPr kumimoji="1" lang="en-US" altLang="ja-JP" sz="1400" dirty="0">
              <a:latin typeface="+mj-ea"/>
              <a:ea typeface="+mj-ea"/>
            </a:endParaRPr>
          </a:p>
        </p:txBody>
      </p:sp>
      <p:sp>
        <p:nvSpPr>
          <p:cNvPr id="6" name="テキスト ボックス 5">
            <a:extLst>
              <a:ext uri="{FF2B5EF4-FFF2-40B4-BE49-F238E27FC236}">
                <a16:creationId xmlns:a16="http://schemas.microsoft.com/office/drawing/2014/main" id="{91011BFE-7CB7-D267-E4C6-FA8E9CC58A59}"/>
              </a:ext>
            </a:extLst>
          </p:cNvPr>
          <p:cNvSpPr txBox="1"/>
          <p:nvPr userDrawn="1"/>
        </p:nvSpPr>
        <p:spPr>
          <a:xfrm>
            <a:off x="10763250" y="274321"/>
            <a:ext cx="1232218" cy="630942"/>
          </a:xfrm>
          <a:prstGeom prst="rect">
            <a:avLst/>
          </a:prstGeom>
          <a:noFill/>
        </p:spPr>
        <p:txBody>
          <a:bodyPr wrap="square" rtlCol="0">
            <a:spAutoFit/>
          </a:bodyPr>
          <a:lstStyle/>
          <a:p>
            <a:pPr algn="ctr"/>
            <a:r>
              <a:rPr kumimoji="1" lang="ja-JP" altLang="en-US" sz="1000" dirty="0">
                <a:latin typeface="+mj-ea"/>
                <a:ea typeface="+mj-ea"/>
              </a:rPr>
              <a:t>応募オフィス名称</a:t>
            </a:r>
            <a:endParaRPr kumimoji="1" lang="en-US" altLang="ja-JP" sz="1000" dirty="0">
              <a:latin typeface="+mj-ea"/>
              <a:ea typeface="+mj-ea"/>
            </a:endParaRPr>
          </a:p>
          <a:p>
            <a:pPr algn="ctr">
              <a:lnSpc>
                <a:spcPct val="150000"/>
              </a:lnSpc>
            </a:pPr>
            <a:endParaRPr kumimoji="1" lang="en-US" altLang="ja-JP" sz="1000" dirty="0">
              <a:latin typeface="+mj-ea"/>
              <a:ea typeface="+mj-ea"/>
            </a:endParaRPr>
          </a:p>
          <a:p>
            <a:pPr algn="ctr"/>
            <a:r>
              <a:rPr kumimoji="1" lang="ja-JP" altLang="en-US" sz="1000" dirty="0">
                <a:latin typeface="+mj-ea"/>
                <a:ea typeface="+mj-ea"/>
              </a:rPr>
              <a:t>企業・団体名</a:t>
            </a:r>
            <a:endParaRPr kumimoji="1" lang="en-US" altLang="ja-JP" sz="1000" dirty="0">
              <a:latin typeface="+mj-ea"/>
              <a:ea typeface="+mj-ea"/>
            </a:endParaRPr>
          </a:p>
        </p:txBody>
      </p:sp>
    </p:spTree>
    <p:extLst>
      <p:ext uri="{BB962C8B-B14F-4D97-AF65-F5344CB8AC3E}">
        <p14:creationId xmlns:p14="http://schemas.microsoft.com/office/powerpoint/2010/main" val="55729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1ED3CE6B-E33E-9737-69A6-4F70527E3C3C}"/>
              </a:ext>
            </a:extLst>
          </p:cNvPr>
          <p:cNvSpPr/>
          <p:nvPr userDrawn="1"/>
        </p:nvSpPr>
        <p:spPr>
          <a:xfrm>
            <a:off x="214313" y="161925"/>
            <a:ext cx="14690725" cy="792163"/>
          </a:xfrm>
          <a:prstGeom prst="rect">
            <a:avLst/>
          </a:prstGeom>
          <a:no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4343A681-6A1C-BEA9-2711-6EA36130CD10}"/>
              </a:ext>
            </a:extLst>
          </p:cNvPr>
          <p:cNvSpPr/>
          <p:nvPr userDrawn="1"/>
        </p:nvSpPr>
        <p:spPr>
          <a:xfrm>
            <a:off x="10799763" y="161925"/>
            <a:ext cx="1152525"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 name="直線コネクタ 3">
            <a:extLst>
              <a:ext uri="{FF2B5EF4-FFF2-40B4-BE49-F238E27FC236}">
                <a16:creationId xmlns:a16="http://schemas.microsoft.com/office/drawing/2014/main" id="{DC62A9F7-5A4C-D85E-08FE-B0C55A0C9A16}"/>
              </a:ext>
            </a:extLst>
          </p:cNvPr>
          <p:cNvCxnSpPr>
            <a:cxnSpLocks/>
          </p:cNvCxnSpPr>
          <p:nvPr userDrawn="1"/>
        </p:nvCxnSpPr>
        <p:spPr>
          <a:xfrm flipH="1">
            <a:off x="10799763" y="609599"/>
            <a:ext cx="410527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19E4397C-E947-E2E2-438E-B4D5714B6371}"/>
              </a:ext>
            </a:extLst>
          </p:cNvPr>
          <p:cNvSpPr/>
          <p:nvPr userDrawn="1"/>
        </p:nvSpPr>
        <p:spPr>
          <a:xfrm>
            <a:off x="214314" y="161925"/>
            <a:ext cx="2305050"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064E2417-5166-8498-F345-3AE10FAA337D}"/>
              </a:ext>
            </a:extLst>
          </p:cNvPr>
          <p:cNvSpPr txBox="1"/>
          <p:nvPr userDrawn="1"/>
        </p:nvSpPr>
        <p:spPr>
          <a:xfrm>
            <a:off x="2525079" y="152400"/>
            <a:ext cx="8274684" cy="276999"/>
          </a:xfrm>
          <a:prstGeom prst="rect">
            <a:avLst/>
          </a:prstGeom>
          <a:noFill/>
        </p:spPr>
        <p:txBody>
          <a:bodyPr wrap="square" rtlCol="0">
            <a:spAutoFit/>
          </a:bodyPr>
          <a:lstStyle/>
          <a:p>
            <a:r>
              <a:rPr kumimoji="1" lang="ja-JP" altLang="en-US" sz="1200" dirty="0">
                <a:latin typeface="HGPｺﾞｼｯｸM" panose="020B0600000000000000" pitchFamily="50" charset="-128"/>
                <a:ea typeface="HGPｺﾞｼｯｸM" panose="020B0600000000000000" pitchFamily="50" charset="-128"/>
              </a:rPr>
              <a:t>◆ 地球環境への配慮、社会への貢献、地域への貢献 等について説明してください。</a:t>
            </a:r>
            <a:endParaRPr lang="en-US" altLang="ja-JP" sz="1200" dirty="0">
              <a:latin typeface="HGPｺﾞｼｯｸM" panose="020B0600000000000000" pitchFamily="50" charset="-128"/>
              <a:ea typeface="HGPｺﾞｼｯｸM" panose="020B0600000000000000" pitchFamily="50" charset="-128"/>
            </a:endParaRPr>
          </a:p>
        </p:txBody>
      </p:sp>
      <p:sp>
        <p:nvSpPr>
          <p:cNvPr id="8" name="テキスト ボックス 7">
            <a:extLst>
              <a:ext uri="{FF2B5EF4-FFF2-40B4-BE49-F238E27FC236}">
                <a16:creationId xmlns:a16="http://schemas.microsoft.com/office/drawing/2014/main" id="{6A2BD885-BCDF-AEF7-172F-FF0E724FF94B}"/>
              </a:ext>
            </a:extLst>
          </p:cNvPr>
          <p:cNvSpPr txBox="1"/>
          <p:nvPr userDrawn="1"/>
        </p:nvSpPr>
        <p:spPr>
          <a:xfrm>
            <a:off x="214313" y="192406"/>
            <a:ext cx="2310130" cy="738664"/>
          </a:xfrm>
          <a:prstGeom prst="rect">
            <a:avLst/>
          </a:prstGeom>
          <a:noFill/>
        </p:spPr>
        <p:txBody>
          <a:bodyPr wrap="square" rtlCol="0">
            <a:spAutoFit/>
          </a:bodyPr>
          <a:lstStyle/>
          <a:p>
            <a:pPr algn="ctr"/>
            <a:r>
              <a:rPr kumimoji="1" lang="ja-JP" altLang="en-US" sz="1400" dirty="0">
                <a:latin typeface="+mj-ea"/>
                <a:ea typeface="+mj-ea"/>
              </a:rPr>
              <a:t>書式２</a:t>
            </a:r>
            <a:r>
              <a:rPr kumimoji="1" lang="en-US" altLang="ja-JP" sz="1400" dirty="0">
                <a:latin typeface="+mj-ea"/>
                <a:ea typeface="+mj-ea"/>
              </a:rPr>
              <a:t>-</a:t>
            </a:r>
            <a:r>
              <a:rPr kumimoji="1" lang="ja-JP" altLang="en-US" sz="1400" dirty="0">
                <a:latin typeface="+mj-ea"/>
                <a:ea typeface="+mj-ea"/>
              </a:rPr>
              <a:t>４</a:t>
            </a:r>
            <a:endParaRPr kumimoji="1" lang="en-US" altLang="ja-JP" sz="1400" dirty="0">
              <a:latin typeface="+mj-ea"/>
              <a:ea typeface="+mj-ea"/>
            </a:endParaRPr>
          </a:p>
          <a:p>
            <a:pPr algn="ctr"/>
            <a:r>
              <a:rPr lang="ja-JP" altLang="en-US" sz="1400" dirty="0">
                <a:latin typeface="+mj-ea"/>
                <a:ea typeface="+mj-ea"/>
              </a:rPr>
              <a:t>オフィスの</a:t>
            </a:r>
            <a:endParaRPr lang="en-US" altLang="ja-JP" sz="1400" dirty="0">
              <a:latin typeface="+mj-ea"/>
              <a:ea typeface="+mj-ea"/>
            </a:endParaRPr>
          </a:p>
          <a:p>
            <a:pPr algn="ctr"/>
            <a:r>
              <a:rPr lang="ja-JP" altLang="en-US" sz="1400" dirty="0">
                <a:latin typeface="+mj-ea"/>
                <a:ea typeface="+mj-ea"/>
              </a:rPr>
              <a:t>環境や社会への広がり</a:t>
            </a:r>
            <a:endParaRPr kumimoji="1" lang="en-US" altLang="ja-JP" sz="1400" dirty="0">
              <a:latin typeface="+mj-ea"/>
              <a:ea typeface="+mj-ea"/>
            </a:endParaRPr>
          </a:p>
        </p:txBody>
      </p:sp>
      <p:sp>
        <p:nvSpPr>
          <p:cNvPr id="9" name="テキスト ボックス 8">
            <a:extLst>
              <a:ext uri="{FF2B5EF4-FFF2-40B4-BE49-F238E27FC236}">
                <a16:creationId xmlns:a16="http://schemas.microsoft.com/office/drawing/2014/main" id="{5EA1C9BB-19F4-B837-E57B-8E78FBE1BF49}"/>
              </a:ext>
            </a:extLst>
          </p:cNvPr>
          <p:cNvSpPr txBox="1"/>
          <p:nvPr userDrawn="1"/>
        </p:nvSpPr>
        <p:spPr>
          <a:xfrm>
            <a:off x="10763250" y="274321"/>
            <a:ext cx="1232218" cy="630942"/>
          </a:xfrm>
          <a:prstGeom prst="rect">
            <a:avLst/>
          </a:prstGeom>
          <a:noFill/>
        </p:spPr>
        <p:txBody>
          <a:bodyPr wrap="square" rtlCol="0">
            <a:spAutoFit/>
          </a:bodyPr>
          <a:lstStyle/>
          <a:p>
            <a:pPr algn="ctr"/>
            <a:r>
              <a:rPr kumimoji="1" lang="ja-JP" altLang="en-US" sz="1000" dirty="0">
                <a:latin typeface="+mj-ea"/>
                <a:ea typeface="+mj-ea"/>
              </a:rPr>
              <a:t>応募オフィス名称</a:t>
            </a:r>
            <a:endParaRPr kumimoji="1" lang="en-US" altLang="ja-JP" sz="1000" dirty="0">
              <a:latin typeface="+mj-ea"/>
              <a:ea typeface="+mj-ea"/>
            </a:endParaRPr>
          </a:p>
          <a:p>
            <a:pPr algn="ctr">
              <a:lnSpc>
                <a:spcPct val="150000"/>
              </a:lnSpc>
            </a:pPr>
            <a:endParaRPr kumimoji="1" lang="en-US" altLang="ja-JP" sz="1000" dirty="0">
              <a:latin typeface="+mj-ea"/>
              <a:ea typeface="+mj-ea"/>
            </a:endParaRPr>
          </a:p>
          <a:p>
            <a:pPr algn="ctr"/>
            <a:r>
              <a:rPr kumimoji="1" lang="ja-JP" altLang="en-US" sz="1000" dirty="0">
                <a:latin typeface="+mj-ea"/>
                <a:ea typeface="+mj-ea"/>
              </a:rPr>
              <a:t>企業・団体名</a:t>
            </a:r>
            <a:endParaRPr kumimoji="1" lang="en-US" altLang="ja-JP" sz="1000" dirty="0">
              <a:latin typeface="+mj-ea"/>
              <a:ea typeface="+mj-ea"/>
            </a:endParaRPr>
          </a:p>
        </p:txBody>
      </p:sp>
    </p:spTree>
    <p:extLst>
      <p:ext uri="{BB962C8B-B14F-4D97-AF65-F5344CB8AC3E}">
        <p14:creationId xmlns:p14="http://schemas.microsoft.com/office/powerpoint/2010/main" val="364613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1ED3CE6B-E33E-9737-69A6-4F70527E3C3C}"/>
              </a:ext>
            </a:extLst>
          </p:cNvPr>
          <p:cNvSpPr/>
          <p:nvPr userDrawn="1"/>
        </p:nvSpPr>
        <p:spPr>
          <a:xfrm>
            <a:off x="214313" y="161925"/>
            <a:ext cx="14690725" cy="792163"/>
          </a:xfrm>
          <a:prstGeom prst="rect">
            <a:avLst/>
          </a:prstGeom>
          <a:no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4343A681-6A1C-BEA9-2711-6EA36130CD10}"/>
              </a:ext>
            </a:extLst>
          </p:cNvPr>
          <p:cNvSpPr/>
          <p:nvPr userDrawn="1"/>
        </p:nvSpPr>
        <p:spPr>
          <a:xfrm>
            <a:off x="10799763" y="161925"/>
            <a:ext cx="1152525"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 name="直線コネクタ 3">
            <a:extLst>
              <a:ext uri="{FF2B5EF4-FFF2-40B4-BE49-F238E27FC236}">
                <a16:creationId xmlns:a16="http://schemas.microsoft.com/office/drawing/2014/main" id="{DC62A9F7-5A4C-D85E-08FE-B0C55A0C9A16}"/>
              </a:ext>
            </a:extLst>
          </p:cNvPr>
          <p:cNvCxnSpPr>
            <a:cxnSpLocks/>
          </p:cNvCxnSpPr>
          <p:nvPr userDrawn="1"/>
        </p:nvCxnSpPr>
        <p:spPr>
          <a:xfrm flipH="1">
            <a:off x="10799763" y="609599"/>
            <a:ext cx="410527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19E4397C-E947-E2E2-438E-B4D5714B6371}"/>
              </a:ext>
            </a:extLst>
          </p:cNvPr>
          <p:cNvSpPr/>
          <p:nvPr userDrawn="1"/>
        </p:nvSpPr>
        <p:spPr>
          <a:xfrm>
            <a:off x="214314" y="161925"/>
            <a:ext cx="2305050"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C3209CE2-F141-AC3B-65DD-249D0FC940E3}"/>
              </a:ext>
            </a:extLst>
          </p:cNvPr>
          <p:cNvSpPr txBox="1"/>
          <p:nvPr userDrawn="1"/>
        </p:nvSpPr>
        <p:spPr>
          <a:xfrm>
            <a:off x="214313" y="306706"/>
            <a:ext cx="2310130" cy="523220"/>
          </a:xfrm>
          <a:prstGeom prst="rect">
            <a:avLst/>
          </a:prstGeom>
          <a:noFill/>
        </p:spPr>
        <p:txBody>
          <a:bodyPr wrap="square" rtlCol="0">
            <a:spAutoFit/>
          </a:bodyPr>
          <a:lstStyle/>
          <a:p>
            <a:pPr algn="ctr"/>
            <a:r>
              <a:rPr kumimoji="1" lang="ja-JP" altLang="en-US" sz="1400" dirty="0">
                <a:latin typeface="+mj-ea"/>
                <a:ea typeface="+mj-ea"/>
              </a:rPr>
              <a:t>書式２</a:t>
            </a:r>
            <a:r>
              <a:rPr kumimoji="1" lang="en-US" altLang="ja-JP" sz="1400" dirty="0">
                <a:latin typeface="+mj-ea"/>
                <a:ea typeface="+mj-ea"/>
              </a:rPr>
              <a:t>-</a:t>
            </a:r>
            <a:r>
              <a:rPr kumimoji="1" lang="ja-JP" altLang="en-US" sz="1400" dirty="0">
                <a:latin typeface="+mj-ea"/>
                <a:ea typeface="+mj-ea"/>
              </a:rPr>
              <a:t>５</a:t>
            </a:r>
            <a:endParaRPr kumimoji="1" lang="en-US" altLang="ja-JP" sz="1400" dirty="0">
              <a:latin typeface="+mj-ea"/>
              <a:ea typeface="+mj-ea"/>
            </a:endParaRPr>
          </a:p>
          <a:p>
            <a:pPr algn="ctr"/>
            <a:r>
              <a:rPr kumimoji="1" lang="ja-JP" altLang="en-US" sz="1400" dirty="0">
                <a:latin typeface="+mj-ea"/>
                <a:ea typeface="+mj-ea"/>
              </a:rPr>
              <a:t>知識資産と情報管理</a:t>
            </a:r>
          </a:p>
        </p:txBody>
      </p:sp>
      <p:sp>
        <p:nvSpPr>
          <p:cNvPr id="8" name="テキスト ボックス 7">
            <a:extLst>
              <a:ext uri="{FF2B5EF4-FFF2-40B4-BE49-F238E27FC236}">
                <a16:creationId xmlns:a16="http://schemas.microsoft.com/office/drawing/2014/main" id="{DF5DA43B-794F-CD47-B683-39A5093D2B29}"/>
              </a:ext>
            </a:extLst>
          </p:cNvPr>
          <p:cNvSpPr txBox="1"/>
          <p:nvPr userDrawn="1"/>
        </p:nvSpPr>
        <p:spPr>
          <a:xfrm>
            <a:off x="2525079" y="152400"/>
            <a:ext cx="8274684" cy="646331"/>
          </a:xfrm>
          <a:prstGeom prst="rect">
            <a:avLst/>
          </a:prstGeom>
          <a:noFill/>
        </p:spPr>
        <p:txBody>
          <a:bodyPr wrap="square" rtlCol="0">
            <a:spAutoFit/>
          </a:bodyPr>
          <a:lstStyle/>
          <a:p>
            <a:r>
              <a:rPr kumimoji="1" lang="ja-JP" altLang="en-US" sz="1200" dirty="0">
                <a:latin typeface="HGPｺﾞｼｯｸM" panose="020B0600000000000000" pitchFamily="50" charset="-128"/>
                <a:ea typeface="HGPｺﾞｼｯｸM" panose="020B0600000000000000" pitchFamily="50" charset="-128"/>
              </a:rPr>
              <a:t>◆ </a:t>
            </a:r>
            <a:r>
              <a:rPr lang="ja-JP" altLang="en-US" sz="1200" dirty="0">
                <a:latin typeface="HGPｺﾞｼｯｸM" panose="020B0600000000000000" pitchFamily="50" charset="-128"/>
                <a:ea typeface="HGPｺﾞｼｯｸM" panose="020B0600000000000000" pitchFamily="50" charset="-128"/>
              </a:rPr>
              <a:t>主にオフィスにおける物理的な経営資産や情報の管理と運用について、オフィスセキュリティの観点から説明してください。</a:t>
            </a:r>
            <a:endParaRPr lang="en-US" altLang="ja-JP" sz="1200" dirty="0">
              <a:latin typeface="HGPｺﾞｼｯｸM" panose="020B0600000000000000" pitchFamily="50" charset="-128"/>
              <a:ea typeface="HGPｺﾞｼｯｸM" panose="020B0600000000000000" pitchFamily="50" charset="-128"/>
            </a:endParaRPr>
          </a:p>
          <a:p>
            <a:r>
              <a:rPr kumimoji="1" lang="ja-JP" altLang="en-US" sz="1200" dirty="0">
                <a:latin typeface="HGPｺﾞｼｯｸM" panose="020B0600000000000000" pitchFamily="50" charset="-128"/>
                <a:ea typeface="HGPｺﾞｼｯｸM" panose="020B0600000000000000" pitchFamily="50" charset="-128"/>
              </a:rPr>
              <a:t>　</a:t>
            </a:r>
            <a:r>
              <a:rPr lang="ja-JP" altLang="en-US" sz="1200" dirty="0">
                <a:latin typeface="HGPｺﾞｼｯｸM" panose="020B0600000000000000" pitchFamily="50" charset="-128"/>
                <a:ea typeface="HGPｺﾞｼｯｸM" panose="020B0600000000000000" pitchFamily="50" charset="-128"/>
              </a:rPr>
              <a:t>■ 重要度分類やエリアのレベル設定とその保管・保存等</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　■ 維持管理の方法について</a:t>
            </a:r>
            <a:endParaRPr lang="en-US" altLang="ja-JP" sz="1200" dirty="0">
              <a:latin typeface="HGPｺﾞｼｯｸM" panose="020B0600000000000000" pitchFamily="50" charset="-128"/>
              <a:ea typeface="HGPｺﾞｼｯｸM" panose="020B0600000000000000" pitchFamily="50" charset="-128"/>
            </a:endParaRPr>
          </a:p>
        </p:txBody>
      </p:sp>
      <p:sp>
        <p:nvSpPr>
          <p:cNvPr id="7" name="テキスト ボックス 6">
            <a:extLst>
              <a:ext uri="{FF2B5EF4-FFF2-40B4-BE49-F238E27FC236}">
                <a16:creationId xmlns:a16="http://schemas.microsoft.com/office/drawing/2014/main" id="{ABAB85D1-579A-44CC-3205-183B6E54ECD7}"/>
              </a:ext>
            </a:extLst>
          </p:cNvPr>
          <p:cNvSpPr txBox="1"/>
          <p:nvPr userDrawn="1"/>
        </p:nvSpPr>
        <p:spPr>
          <a:xfrm>
            <a:off x="10763250" y="274321"/>
            <a:ext cx="1232218" cy="630942"/>
          </a:xfrm>
          <a:prstGeom prst="rect">
            <a:avLst/>
          </a:prstGeom>
          <a:noFill/>
        </p:spPr>
        <p:txBody>
          <a:bodyPr wrap="square" rtlCol="0">
            <a:spAutoFit/>
          </a:bodyPr>
          <a:lstStyle/>
          <a:p>
            <a:pPr algn="ctr"/>
            <a:r>
              <a:rPr kumimoji="1" lang="ja-JP" altLang="en-US" sz="1000" dirty="0">
                <a:latin typeface="+mj-ea"/>
                <a:ea typeface="+mj-ea"/>
              </a:rPr>
              <a:t>応募オフィス名称</a:t>
            </a:r>
            <a:endParaRPr kumimoji="1" lang="en-US" altLang="ja-JP" sz="1000" dirty="0">
              <a:latin typeface="+mj-ea"/>
              <a:ea typeface="+mj-ea"/>
            </a:endParaRPr>
          </a:p>
          <a:p>
            <a:pPr algn="ctr">
              <a:lnSpc>
                <a:spcPct val="150000"/>
              </a:lnSpc>
            </a:pPr>
            <a:endParaRPr kumimoji="1" lang="en-US" altLang="ja-JP" sz="1000" dirty="0">
              <a:latin typeface="+mj-ea"/>
              <a:ea typeface="+mj-ea"/>
            </a:endParaRPr>
          </a:p>
          <a:p>
            <a:pPr algn="ctr"/>
            <a:r>
              <a:rPr kumimoji="1" lang="ja-JP" altLang="en-US" sz="1000" dirty="0">
                <a:latin typeface="+mj-ea"/>
                <a:ea typeface="+mj-ea"/>
              </a:rPr>
              <a:t>企業・団体名</a:t>
            </a:r>
            <a:endParaRPr kumimoji="1" lang="en-US" altLang="ja-JP" sz="1000" dirty="0">
              <a:latin typeface="+mj-ea"/>
              <a:ea typeface="+mj-ea"/>
            </a:endParaRPr>
          </a:p>
        </p:txBody>
      </p:sp>
    </p:spTree>
    <p:extLst>
      <p:ext uri="{BB962C8B-B14F-4D97-AF65-F5344CB8AC3E}">
        <p14:creationId xmlns:p14="http://schemas.microsoft.com/office/powerpoint/2010/main" val="3150767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1ED3CE6B-E33E-9737-69A6-4F70527E3C3C}"/>
              </a:ext>
            </a:extLst>
          </p:cNvPr>
          <p:cNvSpPr/>
          <p:nvPr userDrawn="1"/>
        </p:nvSpPr>
        <p:spPr>
          <a:xfrm>
            <a:off x="214313" y="161925"/>
            <a:ext cx="14690725" cy="792163"/>
          </a:xfrm>
          <a:prstGeom prst="rect">
            <a:avLst/>
          </a:prstGeom>
          <a:no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4343A681-6A1C-BEA9-2711-6EA36130CD10}"/>
              </a:ext>
            </a:extLst>
          </p:cNvPr>
          <p:cNvSpPr/>
          <p:nvPr userDrawn="1"/>
        </p:nvSpPr>
        <p:spPr>
          <a:xfrm>
            <a:off x="10799763" y="161925"/>
            <a:ext cx="1152525"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 name="直線コネクタ 3">
            <a:extLst>
              <a:ext uri="{FF2B5EF4-FFF2-40B4-BE49-F238E27FC236}">
                <a16:creationId xmlns:a16="http://schemas.microsoft.com/office/drawing/2014/main" id="{DC62A9F7-5A4C-D85E-08FE-B0C55A0C9A16}"/>
              </a:ext>
            </a:extLst>
          </p:cNvPr>
          <p:cNvCxnSpPr>
            <a:cxnSpLocks/>
          </p:cNvCxnSpPr>
          <p:nvPr userDrawn="1"/>
        </p:nvCxnSpPr>
        <p:spPr>
          <a:xfrm flipH="1">
            <a:off x="10799763" y="609599"/>
            <a:ext cx="410527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19E4397C-E947-E2E2-438E-B4D5714B6371}"/>
              </a:ext>
            </a:extLst>
          </p:cNvPr>
          <p:cNvSpPr/>
          <p:nvPr userDrawn="1"/>
        </p:nvSpPr>
        <p:spPr>
          <a:xfrm>
            <a:off x="214314" y="161925"/>
            <a:ext cx="2305050" cy="792163"/>
          </a:xfrm>
          <a:prstGeom prst="rect">
            <a:avLst/>
          </a:prstGeom>
          <a:solidFill>
            <a:schemeClr val="bg1">
              <a:lumMod val="85000"/>
            </a:schemeClr>
          </a:solidFill>
          <a:ln w="127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16944E4F-B575-3B8F-1389-981915D5AD9E}"/>
              </a:ext>
            </a:extLst>
          </p:cNvPr>
          <p:cNvSpPr txBox="1"/>
          <p:nvPr userDrawn="1"/>
        </p:nvSpPr>
        <p:spPr>
          <a:xfrm>
            <a:off x="2525079" y="156140"/>
            <a:ext cx="8274684" cy="814390"/>
          </a:xfrm>
          <a:prstGeom prst="rect">
            <a:avLst/>
          </a:prstGeom>
          <a:noFill/>
        </p:spPr>
        <p:txBody>
          <a:bodyPr wrap="square" rtlCol="0">
            <a:spAutoFit/>
          </a:bodyPr>
          <a:lstStyle/>
          <a:p>
            <a:pPr>
              <a:lnSpc>
                <a:spcPct val="110000"/>
              </a:lnSpc>
            </a:pPr>
            <a:r>
              <a:rPr kumimoji="1" lang="ja-JP" altLang="en-US" sz="1100" b="1" dirty="0">
                <a:latin typeface="+mj-ea"/>
                <a:ea typeface="+mj-ea"/>
              </a:rPr>
              <a:t>◆ </a:t>
            </a:r>
            <a:r>
              <a:rPr kumimoji="1" lang="ja-JP" altLang="en-US" sz="1100" b="1" dirty="0">
                <a:latin typeface="BIZ UDPゴシック" panose="020B0400000000000000" pitchFamily="50" charset="-128"/>
                <a:ea typeface="BIZ UDPゴシック" panose="020B0400000000000000" pitchFamily="50" charset="-128"/>
              </a:rPr>
              <a:t>画像イメージ　</a:t>
            </a:r>
            <a:r>
              <a:rPr kumimoji="1" lang="ja-JP" altLang="en-US" sz="1100" dirty="0">
                <a:latin typeface="HGPｺﾞｼｯｸM" panose="020B0600000000000000" pitchFamily="50" charset="-128"/>
                <a:ea typeface="HGPｺﾞｼｯｸM" panose="020B0600000000000000" pitchFamily="50" charset="-128"/>
              </a:rPr>
              <a:t>オフィスの概要がわかる画像イメージを貼付し、スペース名と簡単な説明を記入してください。</a:t>
            </a:r>
            <a:r>
              <a:rPr lang="ja-JP" altLang="en-US" sz="1100" dirty="0">
                <a:latin typeface="HGPｺﾞｼｯｸM" panose="020B0600000000000000" pitchFamily="50" charset="-128"/>
                <a:ea typeface="HGPｺﾞｼｯｸM" panose="020B0600000000000000" pitchFamily="50" charset="-128"/>
              </a:rPr>
              <a:t>受付、ロビー、エントランス、</a:t>
            </a:r>
            <a:endParaRPr lang="en-US" altLang="ja-JP" sz="1100" dirty="0">
              <a:latin typeface="HGPｺﾞｼｯｸM" panose="020B0600000000000000" pitchFamily="50" charset="-128"/>
              <a:ea typeface="HGPｺﾞｼｯｸM" panose="020B0600000000000000" pitchFamily="50" charset="-128"/>
            </a:endParaRPr>
          </a:p>
          <a:p>
            <a:pPr>
              <a:lnSpc>
                <a:spcPct val="110000"/>
              </a:lnSpc>
            </a:pPr>
            <a:r>
              <a:rPr lang="ja-JP" altLang="en-US" sz="1100" dirty="0">
                <a:latin typeface="HGPｺﾞｼｯｸM" panose="020B0600000000000000" pitchFamily="50" charset="-128"/>
                <a:ea typeface="HGPｺﾞｼｯｸM" panose="020B0600000000000000" pitchFamily="50" charset="-128"/>
              </a:rPr>
              <a:t>　　一般執務スペース、リフレッシュエリア、会議室、応接室の写真は載せてください。</a:t>
            </a:r>
            <a:r>
              <a:rPr lang="ja-JP" altLang="en-US" sz="1050" b="0" dirty="0">
                <a:solidFill>
                  <a:srgbClr val="FF0000"/>
                </a:solidFill>
                <a:latin typeface="HGPｺﾞｼｯｸM" panose="020B0600000000000000" pitchFamily="50" charset="-128"/>
                <a:ea typeface="HGPｺﾞｼｯｸM" panose="020B0600000000000000" pitchFamily="50" charset="-128"/>
              </a:rPr>
              <a:t>執務スペースはオフィスワーカーが写っているものに限ります。</a:t>
            </a:r>
            <a:endParaRPr lang="en-US" altLang="ja-JP" sz="1050" b="0" dirty="0">
              <a:solidFill>
                <a:srgbClr val="FF0000"/>
              </a:solidFill>
              <a:latin typeface="HGPｺﾞｼｯｸM" panose="020B0600000000000000" pitchFamily="50" charset="-128"/>
              <a:ea typeface="HGPｺﾞｼｯｸM" panose="020B0600000000000000" pitchFamily="50" charset="-128"/>
            </a:endParaRPr>
          </a:p>
          <a:p>
            <a:pPr>
              <a:lnSpc>
                <a:spcPct val="110000"/>
              </a:lnSpc>
            </a:pPr>
            <a:r>
              <a:rPr lang="ja-JP" altLang="en-US" sz="1100" dirty="0">
                <a:latin typeface="HGPｺﾞｼｯｸM" panose="020B0600000000000000" pitchFamily="50" charset="-128"/>
                <a:ea typeface="HGPｺﾞｼｯｸM" panose="020B0600000000000000" pitchFamily="50" charset="-128"/>
              </a:rPr>
              <a:t>◆ </a:t>
            </a:r>
            <a:r>
              <a:rPr lang="ja-JP" altLang="en-US" sz="1100" b="1" dirty="0">
                <a:latin typeface="BIZ UDPゴシック" panose="020B0400000000000000" pitchFamily="50" charset="-128"/>
                <a:ea typeface="BIZ UDPゴシック" panose="020B0400000000000000" pitchFamily="50" charset="-128"/>
              </a:rPr>
              <a:t>図面</a:t>
            </a:r>
            <a:r>
              <a:rPr lang="ja-JP" altLang="en-US" sz="1100" dirty="0">
                <a:latin typeface="HGPｺﾞｼｯｸM" panose="020B0600000000000000" pitchFamily="50" charset="-128"/>
                <a:ea typeface="HGPｺﾞｼｯｸM" panose="020B0600000000000000" pitchFamily="50" charset="-128"/>
              </a:rPr>
              <a:t>　オフィス全体がわかるレイアウト図を貼付し、動線・レイアウト・空間の使い方などについて、簡潔に説明を加えてください。</a:t>
            </a:r>
            <a:endParaRPr lang="en-US" altLang="ja-JP" sz="1100" dirty="0">
              <a:latin typeface="HGPｺﾞｼｯｸM" panose="020B0600000000000000" pitchFamily="50" charset="-128"/>
              <a:ea typeface="HGPｺﾞｼｯｸM" panose="020B0600000000000000" pitchFamily="50" charset="-128"/>
            </a:endParaRPr>
          </a:p>
          <a:p>
            <a:pPr>
              <a:lnSpc>
                <a:spcPct val="110000"/>
              </a:lnSpc>
            </a:pPr>
            <a:r>
              <a:rPr lang="ja-JP" altLang="en-US" sz="1100" dirty="0">
                <a:solidFill>
                  <a:schemeClr val="tx1">
                    <a:lumMod val="95000"/>
                    <a:lumOff val="5000"/>
                  </a:schemeClr>
                </a:solidFill>
                <a:latin typeface="HGPｺﾞｼｯｸM" panose="020B0600000000000000" pitchFamily="50" charset="-128"/>
                <a:ea typeface="HGPｺﾞｼｯｸM" panose="020B0600000000000000" pitchFamily="50" charset="-128"/>
              </a:rPr>
              <a:t>　　図面には基準寸法　または、全体寸法を表示してください。</a:t>
            </a:r>
            <a:endParaRPr lang="en-US" altLang="ja-JP" sz="1100" dirty="0">
              <a:solidFill>
                <a:schemeClr val="tx1">
                  <a:lumMod val="95000"/>
                  <a:lumOff val="5000"/>
                </a:schemeClr>
              </a:solidFill>
              <a:latin typeface="HGPｺﾞｼｯｸM" panose="020B0600000000000000" pitchFamily="50" charset="-128"/>
              <a:ea typeface="HGPｺﾞｼｯｸM" panose="020B0600000000000000" pitchFamily="50" charset="-128"/>
            </a:endParaRPr>
          </a:p>
        </p:txBody>
      </p:sp>
      <p:sp>
        <p:nvSpPr>
          <p:cNvPr id="8" name="テキスト ボックス 7">
            <a:extLst>
              <a:ext uri="{FF2B5EF4-FFF2-40B4-BE49-F238E27FC236}">
                <a16:creationId xmlns:a16="http://schemas.microsoft.com/office/drawing/2014/main" id="{C84D51DB-BC6D-FD56-82FB-C59B80849F13}"/>
              </a:ext>
            </a:extLst>
          </p:cNvPr>
          <p:cNvSpPr txBox="1"/>
          <p:nvPr userDrawn="1"/>
        </p:nvSpPr>
        <p:spPr>
          <a:xfrm>
            <a:off x="214313" y="219958"/>
            <a:ext cx="2310130" cy="707886"/>
          </a:xfrm>
          <a:prstGeom prst="rect">
            <a:avLst/>
          </a:prstGeom>
          <a:noFill/>
        </p:spPr>
        <p:txBody>
          <a:bodyPr wrap="square" rtlCol="0">
            <a:spAutoFit/>
          </a:bodyPr>
          <a:lstStyle/>
          <a:p>
            <a:pPr algn="ctr"/>
            <a:r>
              <a:rPr kumimoji="1" lang="ja-JP" altLang="en-US" sz="1400" dirty="0">
                <a:latin typeface="+mj-ea"/>
                <a:ea typeface="+mj-ea"/>
              </a:rPr>
              <a:t>書式３</a:t>
            </a:r>
            <a:endParaRPr kumimoji="1" lang="en-US" altLang="ja-JP" sz="1400" dirty="0">
              <a:latin typeface="+mj-ea"/>
              <a:ea typeface="+mj-ea"/>
            </a:endParaRPr>
          </a:p>
          <a:p>
            <a:pPr algn="ctr"/>
            <a:r>
              <a:rPr kumimoji="1" lang="ja-JP" altLang="en-US" sz="1400" dirty="0">
                <a:latin typeface="+mj-ea"/>
                <a:ea typeface="+mj-ea"/>
              </a:rPr>
              <a:t>施設空間の概要</a:t>
            </a:r>
            <a:endParaRPr kumimoji="1" lang="en-US" altLang="ja-JP" sz="1400" dirty="0">
              <a:latin typeface="+mj-ea"/>
              <a:ea typeface="+mj-ea"/>
            </a:endParaRPr>
          </a:p>
          <a:p>
            <a:pPr algn="ctr"/>
            <a:r>
              <a:rPr lang="ja-JP" altLang="en-US" sz="1200" dirty="0">
                <a:latin typeface="+mj-ea"/>
                <a:ea typeface="+mj-ea"/>
              </a:rPr>
              <a:t>（２ページあります）</a:t>
            </a:r>
            <a:endParaRPr kumimoji="1" lang="ja-JP" altLang="en-US" sz="1200" dirty="0">
              <a:latin typeface="+mj-ea"/>
              <a:ea typeface="+mj-ea"/>
            </a:endParaRPr>
          </a:p>
        </p:txBody>
      </p:sp>
      <p:sp>
        <p:nvSpPr>
          <p:cNvPr id="10" name="テキスト ボックス 9">
            <a:extLst>
              <a:ext uri="{FF2B5EF4-FFF2-40B4-BE49-F238E27FC236}">
                <a16:creationId xmlns:a16="http://schemas.microsoft.com/office/drawing/2014/main" id="{A0FB0A8C-5014-0B11-0166-5F2C92B71CE6}"/>
              </a:ext>
            </a:extLst>
          </p:cNvPr>
          <p:cNvSpPr txBox="1"/>
          <p:nvPr userDrawn="1"/>
        </p:nvSpPr>
        <p:spPr>
          <a:xfrm>
            <a:off x="10763250" y="274321"/>
            <a:ext cx="1232218" cy="630942"/>
          </a:xfrm>
          <a:prstGeom prst="rect">
            <a:avLst/>
          </a:prstGeom>
          <a:noFill/>
        </p:spPr>
        <p:txBody>
          <a:bodyPr wrap="square" rtlCol="0">
            <a:spAutoFit/>
          </a:bodyPr>
          <a:lstStyle/>
          <a:p>
            <a:pPr algn="ctr"/>
            <a:r>
              <a:rPr kumimoji="1" lang="ja-JP" altLang="en-US" sz="1000" dirty="0">
                <a:latin typeface="+mj-ea"/>
                <a:ea typeface="+mj-ea"/>
              </a:rPr>
              <a:t>応募オフィス名称</a:t>
            </a:r>
            <a:endParaRPr kumimoji="1" lang="en-US" altLang="ja-JP" sz="1000" dirty="0">
              <a:latin typeface="+mj-ea"/>
              <a:ea typeface="+mj-ea"/>
            </a:endParaRPr>
          </a:p>
          <a:p>
            <a:pPr algn="ctr">
              <a:lnSpc>
                <a:spcPct val="150000"/>
              </a:lnSpc>
            </a:pPr>
            <a:endParaRPr kumimoji="1" lang="en-US" altLang="ja-JP" sz="1000" dirty="0">
              <a:latin typeface="+mj-ea"/>
              <a:ea typeface="+mj-ea"/>
            </a:endParaRPr>
          </a:p>
          <a:p>
            <a:pPr algn="ctr"/>
            <a:r>
              <a:rPr kumimoji="1" lang="ja-JP" altLang="en-US" sz="1000" dirty="0">
                <a:latin typeface="+mj-ea"/>
                <a:ea typeface="+mj-ea"/>
              </a:rPr>
              <a:t>企業・団体名</a:t>
            </a:r>
            <a:endParaRPr kumimoji="1" lang="en-US" altLang="ja-JP" sz="1000" dirty="0">
              <a:latin typeface="+mj-ea"/>
              <a:ea typeface="+mj-ea"/>
            </a:endParaRPr>
          </a:p>
        </p:txBody>
      </p:sp>
    </p:spTree>
    <p:extLst>
      <p:ext uri="{BB962C8B-B14F-4D97-AF65-F5344CB8AC3E}">
        <p14:creationId xmlns:p14="http://schemas.microsoft.com/office/powerpoint/2010/main" val="21593215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 id="2147483665" r:id="rId2"/>
    <p:sldLayoutId id="2147483666" r:id="rId3"/>
    <p:sldLayoutId id="2147483667" r:id="rId4"/>
    <p:sldLayoutId id="2147483668" r:id="rId5"/>
    <p:sldLayoutId id="2147483669" r:id="rId6"/>
  </p:sldLayoutIdLst>
  <p:txStyles>
    <p:titleStyle>
      <a:lvl1pPr algn="ctr" defTabSz="1424879" rtl="0" eaLnBrk="0" fontAlgn="base" hangingPunct="0">
        <a:spcBef>
          <a:spcPct val="0"/>
        </a:spcBef>
        <a:spcAft>
          <a:spcPct val="0"/>
        </a:spcAft>
        <a:defRPr kumimoji="1" sz="6904" kern="1200">
          <a:solidFill>
            <a:schemeClr val="tx1"/>
          </a:solidFill>
          <a:latin typeface="+mj-lt"/>
          <a:ea typeface="+mj-ea"/>
          <a:cs typeface="+mj-cs"/>
        </a:defRPr>
      </a:lvl1pPr>
      <a:lvl2pPr algn="ctr" defTabSz="1424879" rtl="0" eaLnBrk="0" fontAlgn="base" hangingPunct="0">
        <a:spcBef>
          <a:spcPct val="0"/>
        </a:spcBef>
        <a:spcAft>
          <a:spcPct val="0"/>
        </a:spcAft>
        <a:defRPr kumimoji="1" sz="6904">
          <a:solidFill>
            <a:schemeClr val="tx1"/>
          </a:solidFill>
          <a:latin typeface="Calibri" pitchFamily="34" charset="0"/>
          <a:ea typeface="ＭＳ Ｐゴシック" pitchFamily="50" charset="-128"/>
        </a:defRPr>
      </a:lvl2pPr>
      <a:lvl3pPr algn="ctr" defTabSz="1424879" rtl="0" eaLnBrk="0" fontAlgn="base" hangingPunct="0">
        <a:spcBef>
          <a:spcPct val="0"/>
        </a:spcBef>
        <a:spcAft>
          <a:spcPct val="0"/>
        </a:spcAft>
        <a:defRPr kumimoji="1" sz="6904">
          <a:solidFill>
            <a:schemeClr val="tx1"/>
          </a:solidFill>
          <a:latin typeface="Calibri" pitchFamily="34" charset="0"/>
          <a:ea typeface="ＭＳ Ｐゴシック" pitchFamily="50" charset="-128"/>
        </a:defRPr>
      </a:lvl3pPr>
      <a:lvl4pPr algn="ctr" defTabSz="1424879" rtl="0" eaLnBrk="0" fontAlgn="base" hangingPunct="0">
        <a:spcBef>
          <a:spcPct val="0"/>
        </a:spcBef>
        <a:spcAft>
          <a:spcPct val="0"/>
        </a:spcAft>
        <a:defRPr kumimoji="1" sz="6904">
          <a:solidFill>
            <a:schemeClr val="tx1"/>
          </a:solidFill>
          <a:latin typeface="Calibri" pitchFamily="34" charset="0"/>
          <a:ea typeface="ＭＳ Ｐゴシック" pitchFamily="50" charset="-128"/>
        </a:defRPr>
      </a:lvl4pPr>
      <a:lvl5pPr algn="ctr" defTabSz="1424879" rtl="0" eaLnBrk="0" fontAlgn="base" hangingPunct="0">
        <a:spcBef>
          <a:spcPct val="0"/>
        </a:spcBef>
        <a:spcAft>
          <a:spcPct val="0"/>
        </a:spcAft>
        <a:defRPr kumimoji="1" sz="6904">
          <a:solidFill>
            <a:schemeClr val="tx1"/>
          </a:solidFill>
          <a:latin typeface="Calibri" pitchFamily="34" charset="0"/>
          <a:ea typeface="ＭＳ Ｐゴシック" pitchFamily="50" charset="-128"/>
        </a:defRPr>
      </a:lvl5pPr>
      <a:lvl6pPr marL="509138" algn="ctr" defTabSz="1424879" rtl="0" fontAlgn="base">
        <a:spcBef>
          <a:spcPct val="0"/>
        </a:spcBef>
        <a:spcAft>
          <a:spcPct val="0"/>
        </a:spcAft>
        <a:defRPr kumimoji="1" sz="6904">
          <a:solidFill>
            <a:schemeClr val="tx1"/>
          </a:solidFill>
          <a:latin typeface="Calibri" pitchFamily="34" charset="0"/>
          <a:ea typeface="ＭＳ Ｐゴシック" pitchFamily="50" charset="-128"/>
        </a:defRPr>
      </a:lvl6pPr>
      <a:lvl7pPr marL="1018276" algn="ctr" defTabSz="1424879" rtl="0" fontAlgn="base">
        <a:spcBef>
          <a:spcPct val="0"/>
        </a:spcBef>
        <a:spcAft>
          <a:spcPct val="0"/>
        </a:spcAft>
        <a:defRPr kumimoji="1" sz="6904">
          <a:solidFill>
            <a:schemeClr val="tx1"/>
          </a:solidFill>
          <a:latin typeface="Calibri" pitchFamily="34" charset="0"/>
          <a:ea typeface="ＭＳ Ｐゴシック" pitchFamily="50" charset="-128"/>
        </a:defRPr>
      </a:lvl7pPr>
      <a:lvl8pPr marL="1527414" algn="ctr" defTabSz="1424879" rtl="0" fontAlgn="base">
        <a:spcBef>
          <a:spcPct val="0"/>
        </a:spcBef>
        <a:spcAft>
          <a:spcPct val="0"/>
        </a:spcAft>
        <a:defRPr kumimoji="1" sz="6904">
          <a:solidFill>
            <a:schemeClr val="tx1"/>
          </a:solidFill>
          <a:latin typeface="Calibri" pitchFamily="34" charset="0"/>
          <a:ea typeface="ＭＳ Ｐゴシック" pitchFamily="50" charset="-128"/>
        </a:defRPr>
      </a:lvl8pPr>
      <a:lvl9pPr marL="2036552" algn="ctr" defTabSz="1424879" rtl="0" fontAlgn="base">
        <a:spcBef>
          <a:spcPct val="0"/>
        </a:spcBef>
        <a:spcAft>
          <a:spcPct val="0"/>
        </a:spcAft>
        <a:defRPr kumimoji="1" sz="6904">
          <a:solidFill>
            <a:schemeClr val="tx1"/>
          </a:solidFill>
          <a:latin typeface="Calibri" pitchFamily="34" charset="0"/>
          <a:ea typeface="ＭＳ Ｐゴシック" pitchFamily="50" charset="-128"/>
        </a:defRPr>
      </a:lvl9pPr>
    </p:titleStyle>
    <p:bodyStyle>
      <a:lvl1pPr marL="533888" indent="-533888" algn="l" defTabSz="1424879" rtl="0" eaLnBrk="0" fontAlgn="base" hangingPunct="0">
        <a:spcBef>
          <a:spcPct val="20000"/>
        </a:spcBef>
        <a:spcAft>
          <a:spcPct val="0"/>
        </a:spcAft>
        <a:buFont typeface="Arial" charset="0"/>
        <a:buChar char="•"/>
        <a:defRPr kumimoji="1" sz="5011" kern="1200">
          <a:solidFill>
            <a:schemeClr val="tx1"/>
          </a:solidFill>
          <a:latin typeface="+mn-lt"/>
          <a:ea typeface="+mn-ea"/>
          <a:cs typeface="+mn-cs"/>
        </a:defRPr>
      </a:lvl1pPr>
      <a:lvl2pPr marL="1157936" indent="-445496" algn="l" defTabSz="1424879" rtl="0" eaLnBrk="0" fontAlgn="base" hangingPunct="0">
        <a:spcBef>
          <a:spcPct val="20000"/>
        </a:spcBef>
        <a:spcAft>
          <a:spcPct val="0"/>
        </a:spcAft>
        <a:buFont typeface="Arial" charset="0"/>
        <a:buChar char="–"/>
        <a:defRPr kumimoji="1" sz="4343" kern="1200">
          <a:solidFill>
            <a:schemeClr val="tx1"/>
          </a:solidFill>
          <a:latin typeface="+mn-lt"/>
          <a:ea typeface="+mn-ea"/>
          <a:cs typeface="+mn-cs"/>
        </a:defRPr>
      </a:lvl2pPr>
      <a:lvl3pPr marL="1781983" indent="-355336" algn="l" defTabSz="1424879" rtl="0" eaLnBrk="0" fontAlgn="base" hangingPunct="0">
        <a:spcBef>
          <a:spcPct val="20000"/>
        </a:spcBef>
        <a:spcAft>
          <a:spcPct val="0"/>
        </a:spcAft>
        <a:buFont typeface="Arial" charset="0"/>
        <a:buChar char="•"/>
        <a:defRPr kumimoji="1" sz="3786" kern="1200">
          <a:solidFill>
            <a:schemeClr val="tx1"/>
          </a:solidFill>
          <a:latin typeface="+mn-lt"/>
          <a:ea typeface="+mn-ea"/>
          <a:cs typeface="+mn-cs"/>
        </a:defRPr>
      </a:lvl3pPr>
      <a:lvl4pPr marL="2494423" indent="-355336" algn="l" defTabSz="1424879" rtl="0" eaLnBrk="0" fontAlgn="base" hangingPunct="0">
        <a:spcBef>
          <a:spcPct val="20000"/>
        </a:spcBef>
        <a:spcAft>
          <a:spcPct val="0"/>
        </a:spcAft>
        <a:buFont typeface="Arial" charset="0"/>
        <a:buChar char="–"/>
        <a:defRPr kumimoji="1" sz="3118" kern="1200">
          <a:solidFill>
            <a:schemeClr val="tx1"/>
          </a:solidFill>
          <a:latin typeface="+mn-lt"/>
          <a:ea typeface="+mn-ea"/>
          <a:cs typeface="+mn-cs"/>
        </a:defRPr>
      </a:lvl4pPr>
      <a:lvl5pPr marL="3206862" indent="-355336" algn="l" defTabSz="1424879" rtl="0" eaLnBrk="0" fontAlgn="base" hangingPunct="0">
        <a:spcBef>
          <a:spcPct val="20000"/>
        </a:spcBef>
        <a:spcAft>
          <a:spcPct val="0"/>
        </a:spcAft>
        <a:buFont typeface="Arial" charset="0"/>
        <a:buChar char="»"/>
        <a:defRPr kumimoji="1" sz="3118" kern="1200">
          <a:solidFill>
            <a:schemeClr val="tx1"/>
          </a:solidFill>
          <a:latin typeface="+mn-lt"/>
          <a:ea typeface="+mn-ea"/>
          <a:cs typeface="+mn-cs"/>
        </a:defRPr>
      </a:lvl5pPr>
      <a:lvl6pPr marL="3920362" indent="-356397" algn="l" defTabSz="1425586" rtl="0" eaLnBrk="1" latinLnBrk="0" hangingPunct="1">
        <a:spcBef>
          <a:spcPct val="20000"/>
        </a:spcBef>
        <a:buFont typeface="Arial" pitchFamily="34" charset="0"/>
        <a:buChar char="•"/>
        <a:defRPr kumimoji="1" sz="3118" kern="1200">
          <a:solidFill>
            <a:schemeClr val="tx1"/>
          </a:solidFill>
          <a:latin typeface="+mn-lt"/>
          <a:ea typeface="+mn-ea"/>
          <a:cs typeface="+mn-cs"/>
        </a:defRPr>
      </a:lvl6pPr>
      <a:lvl7pPr marL="4633155" indent="-356397" algn="l" defTabSz="1425586" rtl="0" eaLnBrk="1" latinLnBrk="0" hangingPunct="1">
        <a:spcBef>
          <a:spcPct val="20000"/>
        </a:spcBef>
        <a:buFont typeface="Arial" pitchFamily="34" charset="0"/>
        <a:buChar char="•"/>
        <a:defRPr kumimoji="1" sz="3118" kern="1200">
          <a:solidFill>
            <a:schemeClr val="tx1"/>
          </a:solidFill>
          <a:latin typeface="+mn-lt"/>
          <a:ea typeface="+mn-ea"/>
          <a:cs typeface="+mn-cs"/>
        </a:defRPr>
      </a:lvl7pPr>
      <a:lvl8pPr marL="5345948" indent="-356397" algn="l" defTabSz="1425586" rtl="0" eaLnBrk="1" latinLnBrk="0" hangingPunct="1">
        <a:spcBef>
          <a:spcPct val="20000"/>
        </a:spcBef>
        <a:buFont typeface="Arial" pitchFamily="34" charset="0"/>
        <a:buChar char="•"/>
        <a:defRPr kumimoji="1" sz="3118" kern="1200">
          <a:solidFill>
            <a:schemeClr val="tx1"/>
          </a:solidFill>
          <a:latin typeface="+mn-lt"/>
          <a:ea typeface="+mn-ea"/>
          <a:cs typeface="+mn-cs"/>
        </a:defRPr>
      </a:lvl8pPr>
      <a:lvl9pPr marL="6058741" indent="-356397" algn="l" defTabSz="1425586" rtl="0" eaLnBrk="1" latinLnBrk="0" hangingPunct="1">
        <a:spcBef>
          <a:spcPct val="20000"/>
        </a:spcBef>
        <a:buFont typeface="Arial" pitchFamily="34" charset="0"/>
        <a:buChar char="•"/>
        <a:defRPr kumimoji="1" sz="3118" kern="1200">
          <a:solidFill>
            <a:schemeClr val="tx1"/>
          </a:solidFill>
          <a:latin typeface="+mn-lt"/>
          <a:ea typeface="+mn-ea"/>
          <a:cs typeface="+mn-cs"/>
        </a:defRPr>
      </a:lvl9pPr>
    </p:bodyStyle>
    <p:otherStyle>
      <a:defPPr>
        <a:defRPr lang="ja-JP"/>
      </a:defPPr>
      <a:lvl1pPr marL="0" algn="l" defTabSz="1425586" rtl="0" eaLnBrk="1" latinLnBrk="0" hangingPunct="1">
        <a:defRPr kumimoji="1" sz="2784" kern="1200">
          <a:solidFill>
            <a:schemeClr val="tx1"/>
          </a:solidFill>
          <a:latin typeface="+mn-lt"/>
          <a:ea typeface="+mn-ea"/>
          <a:cs typeface="+mn-cs"/>
        </a:defRPr>
      </a:lvl1pPr>
      <a:lvl2pPr marL="712793" algn="l" defTabSz="1425586" rtl="0" eaLnBrk="1" latinLnBrk="0" hangingPunct="1">
        <a:defRPr kumimoji="1" sz="2784" kern="1200">
          <a:solidFill>
            <a:schemeClr val="tx1"/>
          </a:solidFill>
          <a:latin typeface="+mn-lt"/>
          <a:ea typeface="+mn-ea"/>
          <a:cs typeface="+mn-cs"/>
        </a:defRPr>
      </a:lvl2pPr>
      <a:lvl3pPr marL="1425586" algn="l" defTabSz="1425586" rtl="0" eaLnBrk="1" latinLnBrk="0" hangingPunct="1">
        <a:defRPr kumimoji="1" sz="2784" kern="1200">
          <a:solidFill>
            <a:schemeClr val="tx1"/>
          </a:solidFill>
          <a:latin typeface="+mn-lt"/>
          <a:ea typeface="+mn-ea"/>
          <a:cs typeface="+mn-cs"/>
        </a:defRPr>
      </a:lvl3pPr>
      <a:lvl4pPr marL="2138379" algn="l" defTabSz="1425586" rtl="0" eaLnBrk="1" latinLnBrk="0" hangingPunct="1">
        <a:defRPr kumimoji="1" sz="2784" kern="1200">
          <a:solidFill>
            <a:schemeClr val="tx1"/>
          </a:solidFill>
          <a:latin typeface="+mn-lt"/>
          <a:ea typeface="+mn-ea"/>
          <a:cs typeface="+mn-cs"/>
        </a:defRPr>
      </a:lvl4pPr>
      <a:lvl5pPr marL="2851172" algn="l" defTabSz="1425586" rtl="0" eaLnBrk="1" latinLnBrk="0" hangingPunct="1">
        <a:defRPr kumimoji="1" sz="2784" kern="1200">
          <a:solidFill>
            <a:schemeClr val="tx1"/>
          </a:solidFill>
          <a:latin typeface="+mn-lt"/>
          <a:ea typeface="+mn-ea"/>
          <a:cs typeface="+mn-cs"/>
        </a:defRPr>
      </a:lvl5pPr>
      <a:lvl6pPr marL="3563965" algn="l" defTabSz="1425586" rtl="0" eaLnBrk="1" latinLnBrk="0" hangingPunct="1">
        <a:defRPr kumimoji="1" sz="2784" kern="1200">
          <a:solidFill>
            <a:schemeClr val="tx1"/>
          </a:solidFill>
          <a:latin typeface="+mn-lt"/>
          <a:ea typeface="+mn-ea"/>
          <a:cs typeface="+mn-cs"/>
        </a:defRPr>
      </a:lvl6pPr>
      <a:lvl7pPr marL="4276759" algn="l" defTabSz="1425586" rtl="0" eaLnBrk="1" latinLnBrk="0" hangingPunct="1">
        <a:defRPr kumimoji="1" sz="2784" kern="1200">
          <a:solidFill>
            <a:schemeClr val="tx1"/>
          </a:solidFill>
          <a:latin typeface="+mn-lt"/>
          <a:ea typeface="+mn-ea"/>
          <a:cs typeface="+mn-cs"/>
        </a:defRPr>
      </a:lvl7pPr>
      <a:lvl8pPr marL="4989552" algn="l" defTabSz="1425586" rtl="0" eaLnBrk="1" latinLnBrk="0" hangingPunct="1">
        <a:defRPr kumimoji="1" sz="2784" kern="1200">
          <a:solidFill>
            <a:schemeClr val="tx1"/>
          </a:solidFill>
          <a:latin typeface="+mn-lt"/>
          <a:ea typeface="+mn-ea"/>
          <a:cs typeface="+mn-cs"/>
        </a:defRPr>
      </a:lvl8pPr>
      <a:lvl9pPr marL="5702345" algn="l" defTabSz="1425586" rtl="0" eaLnBrk="1" latinLnBrk="0" hangingPunct="1">
        <a:defRPr kumimoji="1" sz="2784"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611" userDrawn="1">
          <p15:clr>
            <a:srgbClr val="F26B43"/>
          </p15:clr>
        </p15:guide>
        <p15:guide id="3" pos="135" userDrawn="1">
          <p15:clr>
            <a:srgbClr val="F26B43"/>
          </p15:clr>
        </p15:guide>
        <p15:guide id="4" pos="9389" userDrawn="1">
          <p15:clr>
            <a:srgbClr val="F26B43"/>
          </p15:clr>
        </p15:guide>
        <p15:guide id="5" orient="horz" pos="102" userDrawn="1">
          <p15:clr>
            <a:srgbClr val="F26B43"/>
          </p15:clr>
        </p15:guide>
        <p15:guide id="6" orient="horz" pos="60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Line 1374"/>
          <p:cNvSpPr>
            <a:spLocks noChangeShapeType="1"/>
          </p:cNvSpPr>
          <p:nvPr/>
        </p:nvSpPr>
        <p:spPr bwMode="auto">
          <a:xfrm>
            <a:off x="7708172" y="10081913"/>
            <a:ext cx="0" cy="59399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sz="3207"/>
          </a:p>
        </p:txBody>
      </p:sp>
      <p:sp>
        <p:nvSpPr>
          <p:cNvPr id="11" name="テキスト ボックス 10">
            <a:extLst>
              <a:ext uri="{FF2B5EF4-FFF2-40B4-BE49-F238E27FC236}">
                <a16:creationId xmlns:a16="http://schemas.microsoft.com/office/drawing/2014/main" id="{953BB2DF-BBE8-0331-7C1D-B0B45D1F8CC3}"/>
              </a:ext>
            </a:extLst>
          </p:cNvPr>
          <p:cNvSpPr txBox="1"/>
          <p:nvPr/>
        </p:nvSpPr>
        <p:spPr>
          <a:xfrm>
            <a:off x="12152512" y="297507"/>
            <a:ext cx="2565999" cy="276999"/>
          </a:xfrm>
          <a:prstGeom prst="rect">
            <a:avLst/>
          </a:prstGeom>
          <a:noFill/>
        </p:spPr>
        <p:txBody>
          <a:bodyPr wrap="square" rtlCol="0">
            <a:spAutoFit/>
          </a:bodyPr>
          <a:lstStyle/>
          <a:p>
            <a:endParaRPr lang="ja-JP" altLang="en-US" sz="1200" dirty="0"/>
          </a:p>
        </p:txBody>
      </p:sp>
      <p:sp>
        <p:nvSpPr>
          <p:cNvPr id="12" name="テキスト ボックス 11">
            <a:extLst>
              <a:ext uri="{FF2B5EF4-FFF2-40B4-BE49-F238E27FC236}">
                <a16:creationId xmlns:a16="http://schemas.microsoft.com/office/drawing/2014/main" id="{1399AC67-149E-FDCB-D86F-64FFAC4BBB01}"/>
              </a:ext>
            </a:extLst>
          </p:cNvPr>
          <p:cNvSpPr txBox="1"/>
          <p:nvPr/>
        </p:nvSpPr>
        <p:spPr>
          <a:xfrm>
            <a:off x="12152512" y="656462"/>
            <a:ext cx="2565999" cy="276999"/>
          </a:xfrm>
          <a:prstGeom prst="rect">
            <a:avLst/>
          </a:prstGeom>
          <a:noFill/>
        </p:spPr>
        <p:txBody>
          <a:bodyPr wrap="square" rtlCol="0">
            <a:spAutoFit/>
          </a:bodyPr>
          <a:lstStyle/>
          <a:p>
            <a:endParaRPr lang="ja-JP" altLang="en-US" sz="1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13F7C-7901-C86E-9A34-4B5CE3B1780E}"/>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B0DD1D5-BC68-E40E-35D1-7E69FDD60FA8}"/>
              </a:ext>
            </a:extLst>
          </p:cNvPr>
          <p:cNvSpPr txBox="1"/>
          <p:nvPr/>
        </p:nvSpPr>
        <p:spPr>
          <a:xfrm>
            <a:off x="12152512" y="297507"/>
            <a:ext cx="2565999" cy="276999"/>
          </a:xfrm>
          <a:prstGeom prst="rect">
            <a:avLst/>
          </a:prstGeom>
          <a:noFill/>
        </p:spPr>
        <p:txBody>
          <a:bodyPr wrap="square" rtlCol="0">
            <a:spAutoFit/>
          </a:bodyPr>
          <a:lstStyle/>
          <a:p>
            <a:endParaRPr lang="ja-JP" altLang="en-US" sz="1200" dirty="0"/>
          </a:p>
        </p:txBody>
      </p:sp>
      <p:sp>
        <p:nvSpPr>
          <p:cNvPr id="8" name="テキスト ボックス 7">
            <a:extLst>
              <a:ext uri="{FF2B5EF4-FFF2-40B4-BE49-F238E27FC236}">
                <a16:creationId xmlns:a16="http://schemas.microsoft.com/office/drawing/2014/main" id="{AE425E71-7CCC-4D3F-D4EE-C90CB534AD79}"/>
              </a:ext>
            </a:extLst>
          </p:cNvPr>
          <p:cNvSpPr txBox="1"/>
          <p:nvPr/>
        </p:nvSpPr>
        <p:spPr>
          <a:xfrm>
            <a:off x="12152512" y="656462"/>
            <a:ext cx="2565999" cy="276999"/>
          </a:xfrm>
          <a:prstGeom prst="rect">
            <a:avLst/>
          </a:prstGeom>
          <a:noFill/>
        </p:spPr>
        <p:txBody>
          <a:bodyPr wrap="square" rtlCol="0">
            <a:spAutoFit/>
          </a:bodyPr>
          <a:lstStyle/>
          <a:p>
            <a:endParaRPr lang="ja-JP" altLang="en-US" sz="1200" dirty="0"/>
          </a:p>
        </p:txBody>
      </p:sp>
    </p:spTree>
    <p:extLst>
      <p:ext uri="{BB962C8B-B14F-4D97-AF65-F5344CB8AC3E}">
        <p14:creationId xmlns:p14="http://schemas.microsoft.com/office/powerpoint/2010/main" val="17937265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AC08FCB7-A87C-F58A-C7FA-100401D178AB}"/>
              </a:ext>
            </a:extLst>
          </p:cNvPr>
          <p:cNvSpPr txBox="1"/>
          <p:nvPr/>
        </p:nvSpPr>
        <p:spPr>
          <a:xfrm>
            <a:off x="12152512" y="297507"/>
            <a:ext cx="2565999" cy="276999"/>
          </a:xfrm>
          <a:prstGeom prst="rect">
            <a:avLst/>
          </a:prstGeom>
          <a:noFill/>
        </p:spPr>
        <p:txBody>
          <a:bodyPr wrap="square" rtlCol="0">
            <a:spAutoFit/>
          </a:bodyPr>
          <a:lstStyle/>
          <a:p>
            <a:endParaRPr lang="ja-JP" altLang="en-US" sz="1200" dirty="0"/>
          </a:p>
        </p:txBody>
      </p:sp>
      <p:sp>
        <p:nvSpPr>
          <p:cNvPr id="10" name="テキスト ボックス 9">
            <a:extLst>
              <a:ext uri="{FF2B5EF4-FFF2-40B4-BE49-F238E27FC236}">
                <a16:creationId xmlns:a16="http://schemas.microsoft.com/office/drawing/2014/main" id="{2D5B8BE7-F98E-00A3-EBFE-DA0FBF58B153}"/>
              </a:ext>
            </a:extLst>
          </p:cNvPr>
          <p:cNvSpPr txBox="1"/>
          <p:nvPr/>
        </p:nvSpPr>
        <p:spPr>
          <a:xfrm>
            <a:off x="12152512" y="656462"/>
            <a:ext cx="2565999" cy="276999"/>
          </a:xfrm>
          <a:prstGeom prst="rect">
            <a:avLst/>
          </a:prstGeom>
          <a:noFill/>
        </p:spPr>
        <p:txBody>
          <a:bodyPr wrap="square" rtlCol="0">
            <a:spAutoFit/>
          </a:bodyPr>
          <a:lstStyle/>
          <a:p>
            <a:endParaRPr lang="ja-JP" alt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BA953B6E-AC79-1557-7893-9ACD1010D12D}"/>
              </a:ext>
            </a:extLst>
          </p:cNvPr>
          <p:cNvSpPr txBox="1"/>
          <p:nvPr/>
        </p:nvSpPr>
        <p:spPr>
          <a:xfrm>
            <a:off x="12152512" y="297507"/>
            <a:ext cx="2565999" cy="276999"/>
          </a:xfrm>
          <a:prstGeom prst="rect">
            <a:avLst/>
          </a:prstGeom>
          <a:noFill/>
        </p:spPr>
        <p:txBody>
          <a:bodyPr wrap="square" rtlCol="0">
            <a:spAutoFit/>
          </a:bodyPr>
          <a:lstStyle/>
          <a:p>
            <a:endParaRPr lang="ja-JP" altLang="en-US" sz="1200" dirty="0"/>
          </a:p>
        </p:txBody>
      </p:sp>
      <p:sp>
        <p:nvSpPr>
          <p:cNvPr id="10" name="テキスト ボックス 9">
            <a:extLst>
              <a:ext uri="{FF2B5EF4-FFF2-40B4-BE49-F238E27FC236}">
                <a16:creationId xmlns:a16="http://schemas.microsoft.com/office/drawing/2014/main" id="{BFAF670A-AA6A-8283-45C8-D8D3C5DA7A91}"/>
              </a:ext>
            </a:extLst>
          </p:cNvPr>
          <p:cNvSpPr txBox="1"/>
          <p:nvPr/>
        </p:nvSpPr>
        <p:spPr>
          <a:xfrm>
            <a:off x="12152512" y="656462"/>
            <a:ext cx="2565999" cy="276999"/>
          </a:xfrm>
          <a:prstGeom prst="rect">
            <a:avLst/>
          </a:prstGeom>
          <a:noFill/>
        </p:spPr>
        <p:txBody>
          <a:bodyPr wrap="square" rtlCol="0">
            <a:spAutoFit/>
          </a:bodyPr>
          <a:lstStyle/>
          <a:p>
            <a:endParaRPr lang="ja-JP" alt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E5FCCDAA-E68C-C595-646B-467ADB0B8067}"/>
              </a:ext>
            </a:extLst>
          </p:cNvPr>
          <p:cNvSpPr txBox="1"/>
          <p:nvPr/>
        </p:nvSpPr>
        <p:spPr>
          <a:xfrm>
            <a:off x="12152512" y="297507"/>
            <a:ext cx="2565999" cy="276999"/>
          </a:xfrm>
          <a:prstGeom prst="rect">
            <a:avLst/>
          </a:prstGeom>
          <a:noFill/>
        </p:spPr>
        <p:txBody>
          <a:bodyPr wrap="square" rtlCol="0">
            <a:spAutoFit/>
          </a:bodyPr>
          <a:lstStyle/>
          <a:p>
            <a:endParaRPr lang="ja-JP" altLang="en-US" sz="1200" dirty="0"/>
          </a:p>
        </p:txBody>
      </p:sp>
      <p:sp>
        <p:nvSpPr>
          <p:cNvPr id="9" name="テキスト ボックス 8">
            <a:extLst>
              <a:ext uri="{FF2B5EF4-FFF2-40B4-BE49-F238E27FC236}">
                <a16:creationId xmlns:a16="http://schemas.microsoft.com/office/drawing/2014/main" id="{2400B4B1-10DE-D0DF-03C8-F0D4AD6FA576}"/>
              </a:ext>
            </a:extLst>
          </p:cNvPr>
          <p:cNvSpPr txBox="1"/>
          <p:nvPr/>
        </p:nvSpPr>
        <p:spPr>
          <a:xfrm>
            <a:off x="12152512" y="656462"/>
            <a:ext cx="2565999" cy="276999"/>
          </a:xfrm>
          <a:prstGeom prst="rect">
            <a:avLst/>
          </a:prstGeom>
          <a:noFill/>
        </p:spPr>
        <p:txBody>
          <a:bodyPr wrap="square" rtlCol="0">
            <a:spAutoFit/>
          </a:bodyPr>
          <a:lstStyle/>
          <a:p>
            <a:endParaRPr lang="ja-JP" alt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BF8B4748-86E6-FEE3-6B3F-1916BF01007A}"/>
              </a:ext>
            </a:extLst>
          </p:cNvPr>
          <p:cNvSpPr txBox="1"/>
          <p:nvPr/>
        </p:nvSpPr>
        <p:spPr>
          <a:xfrm>
            <a:off x="12152512" y="297507"/>
            <a:ext cx="2565999" cy="276999"/>
          </a:xfrm>
          <a:prstGeom prst="rect">
            <a:avLst/>
          </a:prstGeom>
          <a:noFill/>
        </p:spPr>
        <p:txBody>
          <a:bodyPr wrap="square" rtlCol="0">
            <a:spAutoFit/>
          </a:bodyPr>
          <a:lstStyle/>
          <a:p>
            <a:endParaRPr lang="ja-JP" altLang="en-US" sz="1200" dirty="0"/>
          </a:p>
        </p:txBody>
      </p:sp>
      <p:sp>
        <p:nvSpPr>
          <p:cNvPr id="10" name="テキスト ボックス 9">
            <a:extLst>
              <a:ext uri="{FF2B5EF4-FFF2-40B4-BE49-F238E27FC236}">
                <a16:creationId xmlns:a16="http://schemas.microsoft.com/office/drawing/2014/main" id="{04F73AB0-8B89-A753-3746-8A9592A8151C}"/>
              </a:ext>
            </a:extLst>
          </p:cNvPr>
          <p:cNvSpPr txBox="1"/>
          <p:nvPr/>
        </p:nvSpPr>
        <p:spPr>
          <a:xfrm>
            <a:off x="12152512" y="656462"/>
            <a:ext cx="2565999" cy="276999"/>
          </a:xfrm>
          <a:prstGeom prst="rect">
            <a:avLst/>
          </a:prstGeom>
          <a:noFill/>
        </p:spPr>
        <p:txBody>
          <a:bodyPr wrap="square" rtlCol="0">
            <a:spAutoFit/>
          </a:bodyPr>
          <a:lstStyle/>
          <a:p>
            <a:endParaRPr lang="ja-JP" alt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161BF-954F-BE7D-5394-157EC7298249}"/>
            </a:ext>
          </a:extLst>
        </p:cNvPr>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2D6A7F21-3C94-A881-DEFF-2012E8730EDF}"/>
              </a:ext>
            </a:extLst>
          </p:cNvPr>
          <p:cNvSpPr txBox="1"/>
          <p:nvPr/>
        </p:nvSpPr>
        <p:spPr>
          <a:xfrm>
            <a:off x="12152512" y="297507"/>
            <a:ext cx="2565999" cy="276999"/>
          </a:xfrm>
          <a:prstGeom prst="rect">
            <a:avLst/>
          </a:prstGeom>
          <a:noFill/>
        </p:spPr>
        <p:txBody>
          <a:bodyPr wrap="square" rtlCol="0">
            <a:spAutoFit/>
          </a:bodyPr>
          <a:lstStyle/>
          <a:p>
            <a:endParaRPr lang="ja-JP" altLang="en-US" sz="1200" dirty="0"/>
          </a:p>
        </p:txBody>
      </p:sp>
      <p:sp>
        <p:nvSpPr>
          <p:cNvPr id="10" name="テキスト ボックス 9">
            <a:extLst>
              <a:ext uri="{FF2B5EF4-FFF2-40B4-BE49-F238E27FC236}">
                <a16:creationId xmlns:a16="http://schemas.microsoft.com/office/drawing/2014/main" id="{B87ADFC5-2E43-A918-9C98-4C8642756C43}"/>
              </a:ext>
            </a:extLst>
          </p:cNvPr>
          <p:cNvSpPr txBox="1"/>
          <p:nvPr/>
        </p:nvSpPr>
        <p:spPr>
          <a:xfrm>
            <a:off x="12152512" y="656462"/>
            <a:ext cx="2565999" cy="276999"/>
          </a:xfrm>
          <a:prstGeom prst="rect">
            <a:avLst/>
          </a:prstGeom>
          <a:noFill/>
        </p:spPr>
        <p:txBody>
          <a:bodyPr wrap="square" rtlCol="0">
            <a:spAutoFit/>
          </a:bodyPr>
          <a:lstStyle/>
          <a:p>
            <a:endParaRPr lang="ja-JP" altLang="en-US" sz="1200" dirty="0"/>
          </a:p>
        </p:txBody>
      </p:sp>
    </p:spTree>
    <p:extLst>
      <p:ext uri="{BB962C8B-B14F-4D97-AF65-F5344CB8AC3E}">
        <p14:creationId xmlns:p14="http://schemas.microsoft.com/office/powerpoint/2010/main" val="73563350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2092</TotalTime>
  <Words>4</Words>
  <Application>Microsoft Office PowerPoint</Application>
  <PresentationFormat>ユーザー設定</PresentationFormat>
  <Paragraphs>4</Paragraphs>
  <Slides>7</Slides>
  <Notes>4</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vt:i4>
      </vt:variant>
    </vt:vector>
  </HeadingPairs>
  <TitlesOfParts>
    <vt:vector size="13" baseType="lpstr">
      <vt:lpstr>BIZ UDPゴシック</vt:lpstr>
      <vt:lpstr>HGPｺﾞｼｯｸM</vt:lpstr>
      <vt:lpstr>HGSｺﾞｼｯｸM</vt:lpstr>
      <vt:lpstr>Arial</vt:lpstr>
      <vt:lpstr>Calibri</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書式2-1　オフィスコンセプト 　◆企業理念と企業文化・企業風土・オフィス立地の背景 　　（何を、いつから、どのように、（誰が）、やっている企業なのか？） 　◆経営戦略とオフィスで可能経営課題の解決 　　（近年の企業経営の方向性（経営戦略）、およびオフィスでその経営戦略を実現する 　　　時の課題やｍその解決方法の方策は？） 　◆オフィスコンセプト 　　（以上の経緯から作られた「今回のオフィスの考え方」を可視化した言葉やチャート）</dc:title>
  <dc:creator>wakoh</dc:creator>
  <cp:lastModifiedBy>okabe</cp:lastModifiedBy>
  <cp:revision>176</cp:revision>
  <cp:lastPrinted>2026-03-03T05:22:43Z</cp:lastPrinted>
  <dcterms:created xsi:type="dcterms:W3CDTF">2009-12-07T05:18:39Z</dcterms:created>
  <dcterms:modified xsi:type="dcterms:W3CDTF">2026-03-03T05:23:13Z</dcterms:modified>
</cp:coreProperties>
</file>